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comments+xml" PartName="/ppt/comments/comment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5143500" cx="9144000"/>
  <p:notesSz cx="51435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g6oEiCF3X5lg0JYA7CyJ9RjYhDR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3" name="Biz Coloso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409E485-55F2-416E-9D59-331A2BD7C513}">
  <a:tblStyle styleId="{7409E485-55F2-416E-9D59-331A2BD7C513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commentAuthors" Target="commentAuthor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6-10-07T07:23:07.970">
    <p:pos x="4406" y="1267"/>
    <p:text>'마우스를' 만 있어도 괜찮을 것 같습니다!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IR_9Ycw"/>
      </p:ext>
    </p:extLst>
  </p:cm>
  <p:cm authorId="0" idx="2" dt="2026-10-07T07:23:07.970">
    <p:pos x="4406" y="1267"/>
    <p:text>글을 최대한 줄이고 글 크기를 키우는게 가독성 부문에서 좋을 것 같습니다.</p:text>
    <p:extLst>
      <p:ext uri="{C676402C-5697-4E1C-873F-D02D1690AC5C}">
        <p15:threadingInfo timeZoneBias="0">
          <p15:parentCm authorId="0" idx="1"/>
        </p15:threadingInfo>
      </p:ext>
      <p:ext uri="http://customooxmlschemas.google.com/">
        <go:slidesCustomData xmlns:go="http://customooxmlschemas.google.com/" commentPostId="AAACIR_9Yc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3" dt="2026-10-07T07:25:28.400">
    <p:pos x="3600" y="921"/>
    <p:text>실수는 대부분 클릭하는 순간 마우스가 흔들리면서 시작됩니다.
-&gt; 이걸로 변경하는 것이 좋을 것 같습니다.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IR_9Yc8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857400" y="685800"/>
            <a:ext cx="34291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" name="Google Shape;17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표지. 원문 제목: 컨디션에 흔들리지 않는 마우스 감도 세팅법</a:t>
            </a:r>
            <a:endParaRPr/>
          </a:p>
        </p:txBody>
      </p:sp>
      <p:sp>
        <p:nvSpPr>
          <p:cNvPr id="18" name="Google Shape;18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7" name="Google Shape;37;p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8" name="Google Shape;38;p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9" name="Google Shape;69;p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70" name="Google Shape;70;p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7" name="Google Shape;87;p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88" name="Google Shape;88;p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7" name="Google Shape;107;p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링크 확인 필요: 현재 http://useaccuracy.com/results 로 연결됩니다. 결과 페이지일 수 있으니 테스트 시작 화면 주소와 https 여부를 확인한 뒤 하이퍼링크를 교체하세요.</a:t>
            </a:r>
            <a:endParaRPr/>
          </a:p>
        </p:txBody>
      </p:sp>
      <p:sp>
        <p:nvSpPr>
          <p:cNvPr id="108" name="Google Shape;108;p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0" name="Google Shape;130;p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31" name="Google Shape;131;p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9" name="Google Shape;159;p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60" name="Google Shape;160;p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3" name="Google Shape;183;p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84" name="Google Shape;184;p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2" name="Google Shape;222;p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원문의 '트리거를 통하여 손을 풀고'는 의미 확인 전이라 '따라 하기 연습으로 손을 풉니다'로 표기했습니다. 별도 사이트나 루틴이라면 이 슬라이드를 수정하세요.</a:t>
            </a:r>
            <a:endParaRPr/>
          </a:p>
        </p:txBody>
      </p:sp>
      <p:sp>
        <p:nvSpPr>
          <p:cNvPr id="223" name="Google Shape;223;p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1" name="Google Shape;241;p1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42" name="Google Shape;242;p1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3" name="Google Shape;273;p1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74" name="Google Shape;274;p1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9" name="Google Shape;299;p1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00" name="Google Shape;300;p1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>
  <p:cSld name="COVER">
    <p:bg>
      <p:bgPr>
        <a:solidFill>
          <a:srgbClr val="F1F2F6"/>
        </a:solidFill>
      </p:bgPr>
    </p:bg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>
  <p:cSld name="CONTENT">
    <p:bg>
      <p:bgPr>
        <a:solidFill>
          <a:srgbClr val="F1F2F6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5"/>
          <p:cNvSpPr txBox="1"/>
          <p:nvPr>
            <p:ph idx="1" type="body"/>
          </p:nvPr>
        </p:nvSpPr>
        <p:spPr>
          <a:xfrm>
            <a:off x="548640" y="25603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accent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10" name="Google Shape;10;p15"/>
          <p:cNvSpPr txBox="1"/>
          <p:nvPr>
            <p:ph type="title"/>
          </p:nvPr>
        </p:nvSpPr>
        <p:spPr>
          <a:xfrm>
            <a:off x="548640" y="502920"/>
            <a:ext cx="80467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Malgun Gothic"/>
              <a:buNone/>
              <a:defRPr b="1" i="0" sz="26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5"/>
          <p:cNvSpPr/>
          <p:nvPr/>
        </p:nvSpPr>
        <p:spPr>
          <a:xfrm>
            <a:off x="548640" y="4736592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algun Gothic"/>
              <a:buNone/>
            </a:pPr>
            <a:r>
              <a:rPr lang="en-US" sz="9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rPr>
              <a:t>FA KELC  |  실전 꿀팁 라이브러리</a:t>
            </a:r>
            <a:endParaRPr sz="9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2" name="Google Shape;12;p15"/>
          <p:cNvSpPr txBox="1"/>
          <p:nvPr>
            <p:ph idx="12" type="sldNum"/>
          </p:nvPr>
        </p:nvSpPr>
        <p:spPr>
          <a:xfrm>
            <a:off x="8229600" y="4736592"/>
            <a:ext cx="36576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sz="900">
                <a:solidFill>
                  <a:srgbClr val="9A9DA6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0" lvl="1" marL="0" marR="0" algn="r">
              <a:spcBef>
                <a:spcPts val="0"/>
              </a:spcBef>
              <a:buNone/>
              <a:defRPr b="0" sz="900">
                <a:solidFill>
                  <a:srgbClr val="9A9DA6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0" lvl="2" marL="0" marR="0" algn="r">
              <a:spcBef>
                <a:spcPts val="0"/>
              </a:spcBef>
              <a:buNone/>
              <a:defRPr b="0" sz="900">
                <a:solidFill>
                  <a:srgbClr val="9A9DA6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0" lvl="3" marL="0" marR="0" algn="r">
              <a:spcBef>
                <a:spcPts val="0"/>
              </a:spcBef>
              <a:buNone/>
              <a:defRPr b="0" sz="900">
                <a:solidFill>
                  <a:srgbClr val="9A9DA6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0" lvl="4" marL="0" marR="0" algn="r">
              <a:spcBef>
                <a:spcPts val="0"/>
              </a:spcBef>
              <a:buNone/>
              <a:defRPr b="0" sz="900">
                <a:solidFill>
                  <a:srgbClr val="9A9DA6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0" lvl="5" marL="0" marR="0" algn="r">
              <a:spcBef>
                <a:spcPts val="0"/>
              </a:spcBef>
              <a:buNone/>
              <a:defRPr b="0" sz="900">
                <a:solidFill>
                  <a:srgbClr val="9A9DA6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0" lvl="6" marL="0" marR="0" algn="r">
              <a:spcBef>
                <a:spcPts val="0"/>
              </a:spcBef>
              <a:buNone/>
              <a:defRPr b="0" sz="900">
                <a:solidFill>
                  <a:srgbClr val="9A9DA6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0" lvl="7" marL="0" marR="0" algn="r">
              <a:spcBef>
                <a:spcPts val="0"/>
              </a:spcBef>
              <a:buNone/>
              <a:defRPr b="0" sz="900">
                <a:solidFill>
                  <a:srgbClr val="9A9DA6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0" lvl="8" marL="0" marR="0" algn="r">
              <a:spcBef>
                <a:spcPts val="0"/>
              </a:spcBef>
              <a:buNone/>
              <a:defRPr b="0" sz="900">
                <a:solidFill>
                  <a:srgbClr val="9A9DA6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">
  <p:cSld name="DIVIDER">
    <p:bg>
      <p:bgPr>
        <a:solidFill>
          <a:srgbClr val="3B4CF5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/>
          <p:nvPr>
            <p:ph idx="12" type="sldNum"/>
          </p:nvPr>
        </p:nvSpPr>
        <p:spPr>
          <a:xfrm>
            <a:off x="8229600" y="4736592"/>
            <a:ext cx="36576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9A9DA6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9A9DA6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9A9DA6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9A9DA6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9A9DA6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9A9DA6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9A9DA6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9A9DA6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9A9DA6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comments" Target="../comments/comment1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Relationship Id="rId4" Type="http://schemas.openxmlformats.org/officeDocument/2006/relationships/image" Target="../media/image1.png"/><Relationship Id="rId5" Type="http://schemas.openxmlformats.org/officeDocument/2006/relationships/hyperlink" Target="https://mouseaccuracy.com/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comments" Target="../comments/comment2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11.png"/><Relationship Id="rId5" Type="http://schemas.openxmlformats.org/officeDocument/2006/relationships/image" Target="../media/image9.png"/><Relationship Id="rId6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12.png"/><Relationship Id="rId5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"/>
          <p:cNvSpPr txBox="1"/>
          <p:nvPr/>
        </p:nvSpPr>
        <p:spPr>
          <a:xfrm>
            <a:off x="548640" y="502920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algun Gothic"/>
              <a:buNone/>
            </a:pPr>
            <a:r>
              <a:rPr b="1" i="0" lang="en-US" sz="1100" u="none" cap="none" strike="noStrike">
                <a:solidFill>
                  <a:schemeClr val="accent1"/>
                </a:solidFill>
                <a:latin typeface="Malgun Gothic"/>
                <a:ea typeface="Malgun Gothic"/>
                <a:cs typeface="Malgun Gothic"/>
                <a:sym typeface="Malgun Gothic"/>
              </a:rPr>
              <a:t>FA KELC  ·  실전 꿀팁 라이브러리</a:t>
            </a:r>
            <a:endParaRPr b="0" i="0" sz="11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1" name="Google Shape;21;p1"/>
          <p:cNvSpPr txBox="1"/>
          <p:nvPr/>
        </p:nvSpPr>
        <p:spPr>
          <a:xfrm>
            <a:off x="548640" y="1325880"/>
            <a:ext cx="5120640" cy="1280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컨디션에 흔들리지 않는</a:t>
            </a:r>
            <a:endParaRPr b="0" i="0" sz="32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Malgun Gothic"/>
              <a:buNone/>
            </a:pPr>
            <a:r>
              <a:rPr b="1" i="0" lang="en-US" sz="3200" u="none" cap="none" strike="noStrike">
                <a:solidFill>
                  <a:schemeClr val="accent1"/>
                </a:solidFill>
                <a:latin typeface="Malgun Gothic"/>
                <a:ea typeface="Malgun Gothic"/>
                <a:cs typeface="Malgun Gothic"/>
                <a:sym typeface="Malgun Gothic"/>
              </a:rPr>
              <a:t>마우스 감도 세팅법</a:t>
            </a:r>
            <a:endParaRPr b="0" i="0" sz="32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2" name="Google Shape;22;p1"/>
          <p:cNvSpPr txBox="1"/>
          <p:nvPr/>
        </p:nvSpPr>
        <p:spPr>
          <a:xfrm>
            <a:off x="548639" y="2743200"/>
            <a:ext cx="5897223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Malgun Gothic"/>
              <a:buNone/>
            </a:pPr>
            <a:r>
              <a:rPr b="0" i="0" lang="en-US" sz="1200" u="none" cap="none" strike="noStrike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rPr>
              <a:t>DPI 세팅과 마우스 트래킹 연습으로 플레이 저점을 끌어올리는 방법</a:t>
            </a:r>
            <a:endParaRPr b="0" i="0" sz="12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3" name="Google Shape;23;p1"/>
          <p:cNvSpPr/>
          <p:nvPr/>
        </p:nvSpPr>
        <p:spPr>
          <a:xfrm>
            <a:off x="548640" y="3429000"/>
            <a:ext cx="960120" cy="347472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  <a:effectLst>
            <a:outerShdw blurRad="177800" rotWithShape="0" algn="bl" dir="5400000" dist="50800">
              <a:srgbClr val="6B708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4" name="Google Shape;24;p1"/>
          <p:cNvSpPr/>
          <p:nvPr/>
        </p:nvSpPr>
        <p:spPr>
          <a:xfrm>
            <a:off x="548640" y="3429000"/>
            <a:ext cx="96012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algun Gothic"/>
              <a:buNone/>
            </a:pPr>
            <a:r>
              <a:rPr b="1" lang="en-US" sz="11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#컨트롤</a:t>
            </a:r>
            <a:endParaRPr sz="11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5" name="Google Shape;25;p1"/>
          <p:cNvSpPr/>
          <p:nvPr/>
        </p:nvSpPr>
        <p:spPr>
          <a:xfrm>
            <a:off x="1645920" y="3429000"/>
            <a:ext cx="1143000" cy="347472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  <a:effectLst>
            <a:outerShdw blurRad="177800" rotWithShape="0" algn="bl" dir="5400000" dist="50800">
              <a:srgbClr val="6B708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6" name="Google Shape;26;p1"/>
          <p:cNvSpPr/>
          <p:nvPr/>
        </p:nvSpPr>
        <p:spPr>
          <a:xfrm>
            <a:off x="1645920" y="3429000"/>
            <a:ext cx="11430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algun Gothic"/>
              <a:buNone/>
            </a:pPr>
            <a:r>
              <a:rPr b="1" lang="en-US" sz="11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#DPI 세팅</a:t>
            </a:r>
            <a:endParaRPr sz="11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7" name="Google Shape;27;p1"/>
          <p:cNvSpPr/>
          <p:nvPr/>
        </p:nvSpPr>
        <p:spPr>
          <a:xfrm>
            <a:off x="2926080" y="3429000"/>
            <a:ext cx="1371600" cy="347472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  <a:effectLst>
            <a:outerShdw blurRad="177800" rotWithShape="0" algn="bl" dir="5400000" dist="50800">
              <a:srgbClr val="6B708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8" name="Google Shape;28;p1"/>
          <p:cNvSpPr/>
          <p:nvPr/>
        </p:nvSpPr>
        <p:spPr>
          <a:xfrm>
            <a:off x="2926080" y="3429000"/>
            <a:ext cx="13716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algun Gothic"/>
              <a:buNone/>
            </a:pPr>
            <a:r>
              <a:rPr b="1" lang="en-US" sz="11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#랭크 전 루틴</a:t>
            </a:r>
            <a:endParaRPr sz="11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9" name="Google Shape;29;p1"/>
          <p:cNvSpPr/>
          <p:nvPr/>
        </p:nvSpPr>
        <p:spPr>
          <a:xfrm rot="4200000">
            <a:off x="7315200" y="960120"/>
            <a:ext cx="914400" cy="1097280"/>
          </a:xfrm>
          <a:prstGeom prst="triangle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0" name="Google Shape;30;p1"/>
          <p:cNvSpPr/>
          <p:nvPr/>
        </p:nvSpPr>
        <p:spPr>
          <a:xfrm rot="4800000">
            <a:off x="6675120" y="2331720"/>
            <a:ext cx="1188720" cy="1463040"/>
          </a:xfrm>
          <a:prstGeom prst="triangle">
            <a:avLst>
              <a:gd fmla="val 50000" name="adj"/>
            </a:avLst>
          </a:prstGeom>
          <a:solidFill>
            <a:schemeClr val="accent3"/>
          </a:solidFill>
          <a:ln>
            <a:noFill/>
          </a:ln>
          <a:effectLst>
            <a:outerShdw blurRad="177800" rotWithShape="0" algn="bl" dir="5400000" dist="50800">
              <a:srgbClr val="6B7080">
                <a:alpha val="2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1" name="Google Shape;31;p1"/>
          <p:cNvSpPr/>
          <p:nvPr/>
        </p:nvSpPr>
        <p:spPr>
          <a:xfrm rot="3600000">
            <a:off x="5989320" y="1600200"/>
            <a:ext cx="1371600" cy="169164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  <a:effectLst>
            <a:outerShdw blurRad="177800" rotWithShape="0" algn="bl" dir="5400000" dist="50800">
              <a:srgbClr val="6B7080">
                <a:alpha val="25098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2" name="Google Shape;32;p1"/>
          <p:cNvSpPr/>
          <p:nvPr/>
        </p:nvSpPr>
        <p:spPr>
          <a:xfrm rot="2700000">
            <a:off x="5669280" y="777240"/>
            <a:ext cx="1463040" cy="178308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  <a:effectLst>
            <a:outerShdw blurRad="177800" rotWithShape="0" algn="bl" dir="5400000" dist="50800">
              <a:srgbClr val="6B7080">
                <a:alpha val="3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3" name="Google Shape;33;p1"/>
          <p:cNvSpPr/>
          <p:nvPr/>
        </p:nvSpPr>
        <p:spPr>
          <a:xfrm>
            <a:off x="7635240" y="3429000"/>
            <a:ext cx="822960" cy="740664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lt1"/>
          </a:solidFill>
          <a:ln>
            <a:noFill/>
          </a:ln>
          <a:effectLst>
            <a:outerShdw blurRad="177800" rotWithShape="0" algn="bl" dir="5400000" dist="50800">
              <a:srgbClr val="6B7080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FaComputerMouse" id="34" name="Google Shape;3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73898" y="3626510"/>
            <a:ext cx="345643" cy="3456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"/>
          <p:cNvSpPr txBox="1"/>
          <p:nvPr>
            <p:ph idx="1" type="body"/>
          </p:nvPr>
        </p:nvSpPr>
        <p:spPr>
          <a:xfrm>
            <a:off x="548640" y="25603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</a:pPr>
            <a:r>
              <a:rPr b="1" lang="en-US" sz="1000">
                <a:solidFill>
                  <a:schemeClr val="accent1"/>
                </a:solidFill>
              </a:rPr>
              <a:t>CONTENTS</a:t>
            </a:r>
            <a:endParaRPr sz="1000"/>
          </a:p>
        </p:txBody>
      </p:sp>
      <p:sp>
        <p:nvSpPr>
          <p:cNvPr id="41" name="Google Shape;41;p2"/>
          <p:cNvSpPr txBox="1"/>
          <p:nvPr>
            <p:ph type="title"/>
          </p:nvPr>
        </p:nvSpPr>
        <p:spPr>
          <a:xfrm>
            <a:off x="548640" y="502920"/>
            <a:ext cx="80467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Malgun Gothic"/>
              <a:buNone/>
            </a:pPr>
            <a:r>
              <a:rPr b="1" lang="en-US" sz="2600">
                <a:solidFill>
                  <a:schemeClr val="dk1"/>
                </a:solidFill>
              </a:rPr>
              <a:t>이번 꿀팁에서 다루는 내용</a:t>
            </a:r>
            <a:endParaRPr sz="2600"/>
          </a:p>
        </p:txBody>
      </p:sp>
      <p:sp>
        <p:nvSpPr>
          <p:cNvPr id="42" name="Google Shape;42;p2"/>
          <p:cNvSpPr/>
          <p:nvPr/>
        </p:nvSpPr>
        <p:spPr>
          <a:xfrm>
            <a:off x="548640" y="1325880"/>
            <a:ext cx="1828800" cy="1417320"/>
          </a:xfrm>
          <a:prstGeom prst="roundRect">
            <a:avLst>
              <a:gd fmla="val 7742" name="adj"/>
            </a:avLst>
          </a:prstGeom>
          <a:solidFill>
            <a:schemeClr val="lt1"/>
          </a:solidFill>
          <a:ln>
            <a:noFill/>
          </a:ln>
          <a:effectLst>
            <a:outerShdw blurRad="177800" rotWithShape="0" algn="bl" dir="5400000" dist="50800">
              <a:srgbClr val="6B7080">
                <a:alpha val="14118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3" name="Google Shape;43;p2"/>
          <p:cNvSpPr txBox="1"/>
          <p:nvPr/>
        </p:nvSpPr>
        <p:spPr>
          <a:xfrm>
            <a:off x="731520" y="1527048"/>
            <a:ext cx="14630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Malgun Gothic"/>
              <a:buNone/>
            </a:pPr>
            <a:r>
              <a:rPr b="1" lang="en-US" sz="2400">
                <a:solidFill>
                  <a:schemeClr val="accent1"/>
                </a:solidFill>
                <a:latin typeface="Malgun Gothic"/>
                <a:ea typeface="Malgun Gothic"/>
                <a:cs typeface="Malgun Gothic"/>
                <a:sym typeface="Malgun Gothic"/>
              </a:rPr>
              <a:t>01</a:t>
            </a:r>
            <a:endParaRPr sz="2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4" name="Google Shape;44;p2"/>
          <p:cNvSpPr txBox="1"/>
          <p:nvPr/>
        </p:nvSpPr>
        <p:spPr>
          <a:xfrm>
            <a:off x="731520" y="2090874"/>
            <a:ext cx="15087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algun Gothic"/>
              <a:buNone/>
            </a:pPr>
            <a:r>
              <a:rPr b="1" lang="en-US" sz="13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해당 사항 체크</a:t>
            </a:r>
            <a:endParaRPr b="1" sz="13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5" name="Google Shape;45;p2"/>
          <p:cNvSpPr/>
          <p:nvPr/>
        </p:nvSpPr>
        <p:spPr>
          <a:xfrm>
            <a:off x="2620670" y="1325880"/>
            <a:ext cx="1828800" cy="1417320"/>
          </a:xfrm>
          <a:prstGeom prst="roundRect">
            <a:avLst>
              <a:gd fmla="val 7742" name="adj"/>
            </a:avLst>
          </a:prstGeom>
          <a:solidFill>
            <a:schemeClr val="lt1"/>
          </a:solidFill>
          <a:ln>
            <a:noFill/>
          </a:ln>
          <a:effectLst>
            <a:outerShdw blurRad="177800" rotWithShape="0" algn="bl" dir="5400000" dist="50800">
              <a:srgbClr val="6B7080">
                <a:alpha val="14118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6" name="Google Shape;46;p2"/>
          <p:cNvSpPr txBox="1"/>
          <p:nvPr/>
        </p:nvSpPr>
        <p:spPr>
          <a:xfrm>
            <a:off x="2803550" y="1527048"/>
            <a:ext cx="14630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Malgun Gothic"/>
              <a:buNone/>
            </a:pPr>
            <a:r>
              <a:rPr b="1" lang="en-US" sz="2400">
                <a:solidFill>
                  <a:schemeClr val="accent1"/>
                </a:solidFill>
                <a:latin typeface="Malgun Gothic"/>
                <a:ea typeface="Malgun Gothic"/>
                <a:cs typeface="Malgun Gothic"/>
                <a:sym typeface="Malgun Gothic"/>
              </a:rPr>
              <a:t>02</a:t>
            </a:r>
            <a:endParaRPr sz="2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7" name="Google Shape;47;p2"/>
          <p:cNvSpPr txBox="1"/>
          <p:nvPr/>
        </p:nvSpPr>
        <p:spPr>
          <a:xfrm>
            <a:off x="2803550" y="2103120"/>
            <a:ext cx="15087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algun Gothic"/>
              <a:buNone/>
            </a:pPr>
            <a:r>
              <a:rPr b="1" lang="en-US" sz="13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왜 감도 세팅인가?</a:t>
            </a:r>
            <a:endParaRPr sz="13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8" name="Google Shape;48;p2"/>
          <p:cNvSpPr/>
          <p:nvPr/>
        </p:nvSpPr>
        <p:spPr>
          <a:xfrm>
            <a:off x="4692701" y="1325880"/>
            <a:ext cx="1828800" cy="1417320"/>
          </a:xfrm>
          <a:prstGeom prst="roundRect">
            <a:avLst>
              <a:gd fmla="val 7742" name="adj"/>
            </a:avLst>
          </a:prstGeom>
          <a:solidFill>
            <a:schemeClr val="lt1"/>
          </a:solidFill>
          <a:ln>
            <a:noFill/>
          </a:ln>
          <a:effectLst>
            <a:outerShdw blurRad="177800" rotWithShape="0" algn="bl" dir="5400000" dist="50800">
              <a:srgbClr val="6B7080">
                <a:alpha val="14118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9" name="Google Shape;49;p2"/>
          <p:cNvSpPr txBox="1"/>
          <p:nvPr/>
        </p:nvSpPr>
        <p:spPr>
          <a:xfrm>
            <a:off x="4875581" y="1527048"/>
            <a:ext cx="14630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Malgun Gothic"/>
              <a:buNone/>
            </a:pPr>
            <a:r>
              <a:rPr b="1" lang="en-US" sz="2400">
                <a:solidFill>
                  <a:schemeClr val="accent1"/>
                </a:solidFill>
                <a:latin typeface="Malgun Gothic"/>
                <a:ea typeface="Malgun Gothic"/>
                <a:cs typeface="Malgun Gothic"/>
                <a:sym typeface="Malgun Gothic"/>
              </a:rPr>
              <a:t>03</a:t>
            </a:r>
            <a:endParaRPr sz="2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0" name="Google Shape;50;p2"/>
          <p:cNvSpPr txBox="1"/>
          <p:nvPr/>
        </p:nvSpPr>
        <p:spPr>
          <a:xfrm>
            <a:off x="4875581" y="2103120"/>
            <a:ext cx="15087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algun Gothic"/>
              <a:buNone/>
            </a:pPr>
            <a:r>
              <a:rPr b="1" lang="en-US" sz="13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준비물</a:t>
            </a:r>
            <a:endParaRPr sz="13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1" name="Google Shape;51;p2"/>
          <p:cNvSpPr/>
          <p:nvPr/>
        </p:nvSpPr>
        <p:spPr>
          <a:xfrm>
            <a:off x="6764731" y="1325880"/>
            <a:ext cx="1828800" cy="1417320"/>
          </a:xfrm>
          <a:prstGeom prst="roundRect">
            <a:avLst>
              <a:gd fmla="val 7742" name="adj"/>
            </a:avLst>
          </a:prstGeom>
          <a:solidFill>
            <a:schemeClr val="lt1"/>
          </a:solidFill>
          <a:ln>
            <a:noFill/>
          </a:ln>
          <a:effectLst>
            <a:outerShdw blurRad="177800" rotWithShape="0" algn="bl" dir="5400000" dist="50800">
              <a:srgbClr val="6B7080">
                <a:alpha val="14118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2" name="Google Shape;52;p2"/>
          <p:cNvSpPr txBox="1"/>
          <p:nvPr/>
        </p:nvSpPr>
        <p:spPr>
          <a:xfrm>
            <a:off x="6947611" y="1527048"/>
            <a:ext cx="14630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Malgun Gothic"/>
              <a:buNone/>
            </a:pPr>
            <a:r>
              <a:rPr b="1" lang="en-US" sz="2400">
                <a:solidFill>
                  <a:schemeClr val="accent1"/>
                </a:solidFill>
                <a:latin typeface="Malgun Gothic"/>
                <a:ea typeface="Malgun Gothic"/>
                <a:cs typeface="Malgun Gothic"/>
                <a:sym typeface="Malgun Gothic"/>
              </a:rPr>
              <a:t>04</a:t>
            </a:r>
            <a:endParaRPr sz="2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3" name="Google Shape;53;p2"/>
          <p:cNvSpPr txBox="1"/>
          <p:nvPr/>
        </p:nvSpPr>
        <p:spPr>
          <a:xfrm>
            <a:off x="6947611" y="2103120"/>
            <a:ext cx="15087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algun Gothic"/>
              <a:buNone/>
            </a:pPr>
            <a:r>
              <a:rPr b="1" lang="en-US" sz="13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실습</a:t>
            </a:r>
            <a:endParaRPr sz="13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4" name="Google Shape;54;p2"/>
          <p:cNvSpPr/>
          <p:nvPr/>
        </p:nvSpPr>
        <p:spPr>
          <a:xfrm>
            <a:off x="548640" y="2971800"/>
            <a:ext cx="1828800" cy="1417320"/>
          </a:xfrm>
          <a:prstGeom prst="roundRect">
            <a:avLst>
              <a:gd fmla="val 7742" name="adj"/>
            </a:avLst>
          </a:prstGeom>
          <a:solidFill>
            <a:schemeClr val="lt1"/>
          </a:solidFill>
          <a:ln>
            <a:noFill/>
          </a:ln>
          <a:effectLst>
            <a:outerShdw blurRad="177800" rotWithShape="0" algn="bl" dir="5400000" dist="50800">
              <a:srgbClr val="6B7080">
                <a:alpha val="14118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5" name="Google Shape;55;p2"/>
          <p:cNvSpPr txBox="1"/>
          <p:nvPr/>
        </p:nvSpPr>
        <p:spPr>
          <a:xfrm>
            <a:off x="731520" y="3172968"/>
            <a:ext cx="14630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Malgun Gothic"/>
              <a:buNone/>
            </a:pPr>
            <a:r>
              <a:rPr b="1" lang="en-US" sz="2400">
                <a:solidFill>
                  <a:schemeClr val="accent1"/>
                </a:solidFill>
                <a:latin typeface="Malgun Gothic"/>
                <a:ea typeface="Malgun Gothic"/>
                <a:cs typeface="Malgun Gothic"/>
                <a:sym typeface="Malgun Gothic"/>
              </a:rPr>
              <a:t>05</a:t>
            </a:r>
            <a:endParaRPr sz="2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6" name="Google Shape;56;p2"/>
          <p:cNvSpPr txBox="1"/>
          <p:nvPr/>
        </p:nvSpPr>
        <p:spPr>
          <a:xfrm>
            <a:off x="731520" y="3749040"/>
            <a:ext cx="15087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algun Gothic"/>
              <a:buNone/>
            </a:pPr>
            <a:r>
              <a:rPr b="1" lang="en-US" sz="13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DPI 맞추기</a:t>
            </a:r>
            <a:endParaRPr sz="13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7" name="Google Shape;57;p2"/>
          <p:cNvSpPr/>
          <p:nvPr/>
        </p:nvSpPr>
        <p:spPr>
          <a:xfrm>
            <a:off x="2620670" y="2971800"/>
            <a:ext cx="1828800" cy="1417320"/>
          </a:xfrm>
          <a:prstGeom prst="roundRect">
            <a:avLst>
              <a:gd fmla="val 7742" name="adj"/>
            </a:avLst>
          </a:prstGeom>
          <a:solidFill>
            <a:schemeClr val="lt1"/>
          </a:solidFill>
          <a:ln>
            <a:noFill/>
          </a:ln>
          <a:effectLst>
            <a:outerShdw blurRad="177800" rotWithShape="0" algn="bl" dir="5400000" dist="50800">
              <a:srgbClr val="6B7080">
                <a:alpha val="14118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8" name="Google Shape;58;p2"/>
          <p:cNvSpPr txBox="1"/>
          <p:nvPr/>
        </p:nvSpPr>
        <p:spPr>
          <a:xfrm>
            <a:off x="2803550" y="3172968"/>
            <a:ext cx="14630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Malgun Gothic"/>
              <a:buNone/>
            </a:pPr>
            <a:r>
              <a:rPr b="1" lang="en-US" sz="2400">
                <a:solidFill>
                  <a:schemeClr val="accent1"/>
                </a:solidFill>
                <a:latin typeface="Malgun Gothic"/>
                <a:ea typeface="Malgun Gothic"/>
                <a:cs typeface="Malgun Gothic"/>
                <a:sym typeface="Malgun Gothic"/>
              </a:rPr>
              <a:t>06</a:t>
            </a:r>
            <a:endParaRPr sz="2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9" name="Google Shape;59;p2"/>
          <p:cNvSpPr txBox="1"/>
          <p:nvPr/>
        </p:nvSpPr>
        <p:spPr>
          <a:xfrm>
            <a:off x="2803550" y="3749040"/>
            <a:ext cx="15087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algun Gothic"/>
              <a:buNone/>
            </a:pPr>
            <a:r>
              <a:rPr b="1" lang="en-US" sz="13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체크 포인트</a:t>
            </a:r>
            <a:endParaRPr sz="13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60" name="Google Shape;60;p2"/>
          <p:cNvSpPr/>
          <p:nvPr/>
        </p:nvSpPr>
        <p:spPr>
          <a:xfrm>
            <a:off x="4692701" y="2971800"/>
            <a:ext cx="1828800" cy="1417320"/>
          </a:xfrm>
          <a:prstGeom prst="roundRect">
            <a:avLst>
              <a:gd fmla="val 7742" name="adj"/>
            </a:avLst>
          </a:prstGeom>
          <a:solidFill>
            <a:schemeClr val="lt1"/>
          </a:solidFill>
          <a:ln>
            <a:noFill/>
          </a:ln>
          <a:effectLst>
            <a:outerShdw blurRad="177800" rotWithShape="0" algn="bl" dir="5400000" dist="50800">
              <a:srgbClr val="6B7080">
                <a:alpha val="14118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61" name="Google Shape;61;p2"/>
          <p:cNvSpPr txBox="1"/>
          <p:nvPr/>
        </p:nvSpPr>
        <p:spPr>
          <a:xfrm>
            <a:off x="4875581" y="3172968"/>
            <a:ext cx="14630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Malgun Gothic"/>
              <a:buNone/>
            </a:pPr>
            <a:r>
              <a:rPr b="1" lang="en-US" sz="2400">
                <a:solidFill>
                  <a:schemeClr val="accent1"/>
                </a:solidFill>
                <a:latin typeface="Malgun Gothic"/>
                <a:ea typeface="Malgun Gothic"/>
                <a:cs typeface="Malgun Gothic"/>
                <a:sym typeface="Malgun Gothic"/>
              </a:rPr>
              <a:t>07</a:t>
            </a:r>
            <a:endParaRPr sz="2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62" name="Google Shape;62;p2"/>
          <p:cNvSpPr txBox="1"/>
          <p:nvPr/>
        </p:nvSpPr>
        <p:spPr>
          <a:xfrm>
            <a:off x="4875581" y="3749040"/>
            <a:ext cx="15087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algun Gothic"/>
              <a:buNone/>
            </a:pPr>
            <a:r>
              <a:rPr b="1" lang="en-US" sz="13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랭크 전 루틴</a:t>
            </a:r>
            <a:endParaRPr sz="13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63" name="Google Shape;63;p2"/>
          <p:cNvSpPr/>
          <p:nvPr/>
        </p:nvSpPr>
        <p:spPr>
          <a:xfrm>
            <a:off x="6764731" y="2971800"/>
            <a:ext cx="1828800" cy="1417320"/>
          </a:xfrm>
          <a:prstGeom prst="roundRect">
            <a:avLst>
              <a:gd fmla="val 7742" name="adj"/>
            </a:avLst>
          </a:prstGeom>
          <a:solidFill>
            <a:schemeClr val="dk1"/>
          </a:solidFill>
          <a:ln>
            <a:noFill/>
          </a:ln>
          <a:effectLst>
            <a:outerShdw blurRad="177800" rotWithShape="0" algn="bl" dir="5400000" dist="50800">
              <a:srgbClr val="6B7080">
                <a:alpha val="14118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64" name="Google Shape;64;p2"/>
          <p:cNvSpPr txBox="1"/>
          <p:nvPr/>
        </p:nvSpPr>
        <p:spPr>
          <a:xfrm>
            <a:off x="6947611" y="3172968"/>
            <a:ext cx="14630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Malgun Gothic"/>
              <a:buNone/>
            </a:pPr>
            <a:r>
              <a:rPr b="1" lang="en-US" sz="1400">
                <a:solidFill>
                  <a:schemeClr val="accent5"/>
                </a:solidFill>
                <a:latin typeface="Malgun Gothic"/>
                <a:ea typeface="Malgun Gothic"/>
                <a:cs typeface="Malgun Gothic"/>
                <a:sym typeface="Malgun Gothic"/>
              </a:rPr>
              <a:t>APPENDIX</a:t>
            </a:r>
            <a:endParaRPr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65" name="Google Shape;65;p2"/>
          <p:cNvSpPr txBox="1"/>
          <p:nvPr/>
        </p:nvSpPr>
        <p:spPr>
          <a:xfrm>
            <a:off x="6947611" y="3749040"/>
            <a:ext cx="15087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algun Gothic"/>
              <a:buNone/>
            </a:pPr>
            <a:r>
              <a:rPr b="1" lang="en-US" sz="13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제작 가이드</a:t>
            </a:r>
            <a:endParaRPr sz="13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66" name="Google Shape;66;p2"/>
          <p:cNvSpPr txBox="1"/>
          <p:nvPr>
            <p:ph idx="4294967295" type="sldNum"/>
          </p:nvPr>
        </p:nvSpPr>
        <p:spPr>
          <a:xfrm>
            <a:off x="8229600" y="4736592"/>
            <a:ext cx="36576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900">
                <a:solidFill>
                  <a:srgbClr val="9A9DA6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900">
              <a:solidFill>
                <a:srgbClr val="9A9DA6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"/>
          <p:cNvSpPr txBox="1"/>
          <p:nvPr>
            <p:ph idx="1" type="body"/>
          </p:nvPr>
        </p:nvSpPr>
        <p:spPr>
          <a:xfrm>
            <a:off x="548640" y="25603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</a:pPr>
            <a:r>
              <a:rPr b="1" lang="en-US" sz="1000">
                <a:solidFill>
                  <a:schemeClr val="accent1"/>
                </a:solidFill>
              </a:rPr>
              <a:t>01</a:t>
            </a:r>
            <a:r>
              <a:rPr lang="en-US"/>
              <a:t> 해당 사항 체크</a:t>
            </a:r>
            <a:endParaRPr sz="1000"/>
          </a:p>
        </p:txBody>
      </p:sp>
      <p:sp>
        <p:nvSpPr>
          <p:cNvPr id="73" name="Google Shape;73;p3"/>
          <p:cNvSpPr txBox="1"/>
          <p:nvPr>
            <p:ph type="title"/>
          </p:nvPr>
        </p:nvSpPr>
        <p:spPr>
          <a:xfrm>
            <a:off x="548640" y="502920"/>
            <a:ext cx="80467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Malgun Gothic"/>
              <a:buNone/>
            </a:pPr>
            <a:r>
              <a:rPr b="1" lang="en-US" sz="2600">
                <a:solidFill>
                  <a:schemeClr val="dk1"/>
                </a:solidFill>
              </a:rPr>
              <a:t>하나라도 해당된다면 꼭 확인하세요</a:t>
            </a:r>
            <a:endParaRPr sz="2600"/>
          </a:p>
        </p:txBody>
      </p:sp>
      <p:sp>
        <p:nvSpPr>
          <p:cNvPr id="74" name="Google Shape;74;p3"/>
          <p:cNvSpPr/>
          <p:nvPr/>
        </p:nvSpPr>
        <p:spPr>
          <a:xfrm>
            <a:off x="548640" y="1371600"/>
            <a:ext cx="3840480" cy="2926080"/>
          </a:xfrm>
          <a:prstGeom prst="roundRect">
            <a:avLst>
              <a:gd fmla="val 3750" name="adj"/>
            </a:avLst>
          </a:prstGeom>
          <a:solidFill>
            <a:schemeClr val="lt1"/>
          </a:solidFill>
          <a:ln>
            <a:noFill/>
          </a:ln>
          <a:effectLst>
            <a:outerShdw blurRad="177800" rotWithShape="0" algn="bl" dir="5400000" dist="50800">
              <a:srgbClr val="6B7080">
                <a:alpha val="14118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75" name="Google Shape;75;p3"/>
          <p:cNvSpPr/>
          <p:nvPr/>
        </p:nvSpPr>
        <p:spPr>
          <a:xfrm>
            <a:off x="914400" y="1737360"/>
            <a:ext cx="868680" cy="781812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accent1"/>
          </a:solidFill>
          <a:ln>
            <a:noFill/>
          </a:ln>
          <a:effectLst>
            <a:outerShdw blurRad="177800" rotWithShape="0" algn="bl" dir="5400000" dist="50800">
              <a:srgbClr val="6B7080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FaWaveSquare" id="76" name="Google Shape;7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6317" y="1945843"/>
            <a:ext cx="364846" cy="364846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3"/>
          <p:cNvSpPr txBox="1"/>
          <p:nvPr/>
        </p:nvSpPr>
        <p:spPr>
          <a:xfrm>
            <a:off x="914400" y="2788920"/>
            <a:ext cx="31089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algun Gothic"/>
              <a:buNone/>
            </a:pPr>
            <a:r>
              <a:rPr b="1" lang="en-US" sz="2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플레이 기복이 큰 분</a:t>
            </a:r>
            <a:endParaRPr sz="20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78" name="Google Shape;78;p3"/>
          <p:cNvSpPr txBox="1"/>
          <p:nvPr/>
        </p:nvSpPr>
        <p:spPr>
          <a:xfrm>
            <a:off x="914400" y="3291840"/>
            <a:ext cx="310896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lgun Gothic"/>
              <a:buNone/>
            </a:pPr>
            <a:r>
              <a:rPr lang="en-US" sz="1400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날마다 손 감각이 달라 플레이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lgun Gothic"/>
              <a:buNone/>
            </a:pPr>
            <a:r>
              <a:rPr lang="en-US" sz="1400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기복이 큰 분</a:t>
            </a:r>
            <a:endParaRPr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79" name="Google Shape;79;p3"/>
          <p:cNvSpPr/>
          <p:nvPr/>
        </p:nvSpPr>
        <p:spPr>
          <a:xfrm>
            <a:off x="4754880" y="1371600"/>
            <a:ext cx="3840480" cy="2926080"/>
          </a:xfrm>
          <a:prstGeom prst="roundRect">
            <a:avLst>
              <a:gd fmla="val 3750" name="adj"/>
            </a:avLst>
          </a:prstGeom>
          <a:solidFill>
            <a:schemeClr val="dk1"/>
          </a:solidFill>
          <a:ln>
            <a:noFill/>
          </a:ln>
          <a:effectLst>
            <a:outerShdw blurRad="177800" rotWithShape="0" algn="bl" dir="5400000" dist="50800">
              <a:srgbClr val="6B7080">
                <a:alpha val="14118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80" name="Google Shape;80;p3"/>
          <p:cNvSpPr/>
          <p:nvPr/>
        </p:nvSpPr>
        <p:spPr>
          <a:xfrm>
            <a:off x="5120640" y="1737360"/>
            <a:ext cx="868680" cy="781812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accent1"/>
          </a:solidFill>
          <a:ln>
            <a:noFill/>
          </a:ln>
          <a:effectLst>
            <a:outerShdw blurRad="177800" rotWithShape="0" algn="bl" dir="5400000" dist="50800">
              <a:srgbClr val="6B7080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FaHandPointer" id="81" name="Google Shape;81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72557" y="1945843"/>
            <a:ext cx="364846" cy="364846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3"/>
          <p:cNvSpPr txBox="1"/>
          <p:nvPr/>
        </p:nvSpPr>
        <p:spPr>
          <a:xfrm>
            <a:off x="5120640" y="2788920"/>
            <a:ext cx="31089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algun Gothic"/>
              <a:buNone/>
            </a:pPr>
            <a:r>
              <a:rPr b="1" lang="en-US" sz="20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클릭 실수가 잦은 분</a:t>
            </a:r>
            <a:endParaRPr sz="20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83" name="Google Shape;83;p3"/>
          <p:cNvSpPr txBox="1"/>
          <p:nvPr/>
        </p:nvSpPr>
        <p:spPr>
          <a:xfrm>
            <a:off x="5120640" y="3291840"/>
            <a:ext cx="310896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Malgun Gothic"/>
              <a:buNone/>
            </a:pPr>
            <a:r>
              <a:rPr lang="en-US" sz="1400">
                <a:solidFill>
                  <a:schemeClr val="accent4"/>
                </a:solidFill>
                <a:latin typeface="Malgun Gothic"/>
                <a:ea typeface="Malgun Gothic"/>
                <a:cs typeface="Malgun Gothic"/>
                <a:sym typeface="Malgun Gothic"/>
              </a:rPr>
              <a:t>클릭할 때 마우스가 흔들려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Malgun Gothic"/>
              <a:buNone/>
            </a:pPr>
            <a:r>
              <a:rPr lang="en-US" sz="1400">
                <a:solidFill>
                  <a:schemeClr val="accent4"/>
                </a:solidFill>
                <a:latin typeface="Malgun Gothic"/>
                <a:ea typeface="Malgun Gothic"/>
                <a:cs typeface="Malgun Gothic"/>
                <a:sym typeface="Malgun Gothic"/>
              </a:rPr>
              <a:t>실수가 잦은 분</a:t>
            </a:r>
            <a:endParaRPr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84" name="Google Shape;84;p3"/>
          <p:cNvSpPr txBox="1"/>
          <p:nvPr>
            <p:ph idx="4294967295" type="sldNum"/>
          </p:nvPr>
        </p:nvSpPr>
        <p:spPr>
          <a:xfrm>
            <a:off x="8229600" y="4736592"/>
            <a:ext cx="36576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900">
                <a:solidFill>
                  <a:srgbClr val="9A9DA6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900">
              <a:solidFill>
                <a:srgbClr val="9A9DA6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"/>
          <p:cNvSpPr txBox="1"/>
          <p:nvPr>
            <p:ph idx="1" type="body"/>
          </p:nvPr>
        </p:nvSpPr>
        <p:spPr>
          <a:xfrm>
            <a:off x="548640" y="25603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</a:pPr>
            <a:r>
              <a:rPr b="1" lang="en-US" sz="1000">
                <a:solidFill>
                  <a:schemeClr val="accent1"/>
                </a:solidFill>
              </a:rPr>
              <a:t>02  왜 감도 세팅이 필요할까요?</a:t>
            </a:r>
            <a:endParaRPr sz="1000"/>
          </a:p>
        </p:txBody>
      </p:sp>
      <p:sp>
        <p:nvSpPr>
          <p:cNvPr id="91" name="Google Shape;91;p4"/>
          <p:cNvSpPr txBox="1"/>
          <p:nvPr>
            <p:ph type="title"/>
          </p:nvPr>
        </p:nvSpPr>
        <p:spPr>
          <a:xfrm>
            <a:off x="548640" y="502920"/>
            <a:ext cx="80467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Malgun Gothic"/>
              <a:buNone/>
            </a:pPr>
            <a:r>
              <a:rPr b="1" lang="en-US" sz="2600">
                <a:solidFill>
                  <a:schemeClr val="dk1"/>
                </a:solidFill>
              </a:rPr>
              <a:t>저점을 높이는 핵심은 컨트롤입니다</a:t>
            </a:r>
            <a:endParaRPr sz="2600"/>
          </a:p>
        </p:txBody>
      </p:sp>
      <p:sp>
        <p:nvSpPr>
          <p:cNvPr id="92" name="Google Shape;92;p4"/>
          <p:cNvSpPr txBox="1"/>
          <p:nvPr/>
        </p:nvSpPr>
        <p:spPr>
          <a:xfrm>
            <a:off x="548640" y="1371600"/>
            <a:ext cx="35661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lgun Gothic"/>
              <a:buNone/>
            </a:pPr>
            <a:r>
              <a:rPr b="1" lang="en-US" sz="16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컨디션이 바뀌면 감도도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lgun Gothic"/>
              <a:buNone/>
            </a:pPr>
            <a:r>
              <a:rPr b="1" lang="en-US" sz="16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다르게 느껴집니다</a:t>
            </a:r>
            <a:endParaRPr sz="16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93" name="Google Shape;93;p4"/>
          <p:cNvSpPr txBox="1"/>
          <p:nvPr/>
        </p:nvSpPr>
        <p:spPr>
          <a:xfrm>
            <a:off x="548640" y="2011680"/>
            <a:ext cx="356616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algun Gothic"/>
              <a:buNone/>
            </a:pPr>
            <a:r>
              <a:rPr lang="en-US" sz="1300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같은 감도라도 그날 컨디션에 따라 느낌이 달라지고, 그만큼 플레이 편차도 커집니다. 따라서 컨디션과 관계없이 편차를 줄이고 저점을 끌어올리는 세팅이 필요합니다.</a:t>
            </a:r>
            <a:endParaRPr sz="13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94" name="Google Shape;94;p4"/>
          <p:cNvSpPr/>
          <p:nvPr/>
        </p:nvSpPr>
        <p:spPr>
          <a:xfrm>
            <a:off x="548640" y="3520440"/>
            <a:ext cx="3566160" cy="777240"/>
          </a:xfrm>
          <a:prstGeom prst="roundRect">
            <a:avLst>
              <a:gd fmla="val 14118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95" name="Google Shape;95;p4"/>
          <p:cNvSpPr txBox="1"/>
          <p:nvPr/>
        </p:nvSpPr>
        <p:spPr>
          <a:xfrm>
            <a:off x="731520" y="3520440"/>
            <a:ext cx="320040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algun Gothic"/>
              <a:buNone/>
            </a:pPr>
            <a:r>
              <a:rPr b="1" lang="en-US" sz="1200">
                <a:solidFill>
                  <a:schemeClr val="accent1"/>
                </a:solidFill>
                <a:latin typeface="Malgun Gothic"/>
                <a:ea typeface="Malgun Gothic"/>
                <a:cs typeface="Malgun Gothic"/>
                <a:sym typeface="Malgun Gothic"/>
              </a:rPr>
              <a:t>이번 꿀팁에서는 마우스 감도 설정법과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algun Gothic"/>
              <a:buNone/>
            </a:pPr>
            <a:r>
              <a:rPr b="1" lang="en-US" sz="1200">
                <a:solidFill>
                  <a:schemeClr val="accent1"/>
                </a:solidFill>
                <a:latin typeface="Malgun Gothic"/>
                <a:ea typeface="Malgun Gothic"/>
                <a:cs typeface="Malgun Gothic"/>
                <a:sym typeface="Malgun Gothic"/>
              </a:rPr>
              <a:t>연습 방법을 알려드립니다.</a:t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96" name="Google Shape;96;p4"/>
          <p:cNvSpPr/>
          <p:nvPr/>
        </p:nvSpPr>
        <p:spPr>
          <a:xfrm>
            <a:off x="4480560" y="1371600"/>
            <a:ext cx="1874520" cy="2926080"/>
          </a:xfrm>
          <a:prstGeom prst="roundRect">
            <a:avLst>
              <a:gd fmla="val 5854" name="adj"/>
            </a:avLst>
          </a:prstGeom>
          <a:solidFill>
            <a:schemeClr val="lt1"/>
          </a:solidFill>
          <a:ln>
            <a:noFill/>
          </a:ln>
          <a:effectLst>
            <a:outerShdw blurRad="177800" rotWithShape="0" algn="bl" dir="5400000" dist="50800">
              <a:srgbClr val="6B7080">
                <a:alpha val="14118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97" name="Google Shape;97;p4"/>
          <p:cNvSpPr txBox="1"/>
          <p:nvPr/>
        </p:nvSpPr>
        <p:spPr>
          <a:xfrm>
            <a:off x="4663440" y="1600200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Malgun Gothic"/>
              <a:buNone/>
            </a:pPr>
            <a:r>
              <a:rPr b="1" lang="en-US" sz="11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rPr>
              <a:t>많은 분들의 생각</a:t>
            </a:r>
            <a:endParaRPr sz="11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98" name="Google Shape;98;p4"/>
          <p:cNvSpPr txBox="1"/>
          <p:nvPr/>
        </p:nvSpPr>
        <p:spPr>
          <a:xfrm>
            <a:off x="4663440" y="2011680"/>
            <a:ext cx="141732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algun Gothic"/>
              <a:buNone/>
            </a:pPr>
            <a:r>
              <a:rPr lang="en-US" sz="1300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높은 티어로 가기 위한 컨트롤은 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algun Gothic"/>
              <a:buNone/>
            </a:pPr>
            <a:r>
              <a:t/>
            </a:r>
            <a:endParaRPr sz="1300">
              <a:solidFill>
                <a:schemeClr val="dk2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algun Gothic"/>
              <a:buNone/>
            </a:pPr>
            <a:r>
              <a:rPr b="1" lang="en-US" sz="1300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연습보다 타고난 피지컬의 영역이다</a:t>
            </a:r>
            <a:endParaRPr b="1" sz="13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99" name="Google Shape;99;p4"/>
          <p:cNvSpPr/>
          <p:nvPr/>
        </p:nvSpPr>
        <p:spPr>
          <a:xfrm>
            <a:off x="6720840" y="1371600"/>
            <a:ext cx="1874520" cy="2926080"/>
          </a:xfrm>
          <a:prstGeom prst="roundRect">
            <a:avLst>
              <a:gd fmla="val 5854" name="adj"/>
            </a:avLst>
          </a:prstGeom>
          <a:solidFill>
            <a:schemeClr val="accent1"/>
          </a:solidFill>
          <a:ln>
            <a:noFill/>
          </a:ln>
          <a:effectLst>
            <a:outerShdw blurRad="177800" rotWithShape="0" algn="bl" dir="5400000" dist="50800">
              <a:srgbClr val="6B7080">
                <a:alpha val="14118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00" name="Google Shape;100;p4"/>
          <p:cNvSpPr txBox="1"/>
          <p:nvPr/>
        </p:nvSpPr>
        <p:spPr>
          <a:xfrm>
            <a:off x="6995160" y="1600200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Malgun Gothic"/>
              <a:buNone/>
            </a:pPr>
            <a:r>
              <a:rPr b="1" lang="en-US" sz="1100">
                <a:solidFill>
                  <a:schemeClr val="accent6"/>
                </a:solidFill>
                <a:latin typeface="Malgun Gothic"/>
                <a:ea typeface="Malgun Gothic"/>
                <a:cs typeface="Malgun Gothic"/>
                <a:sym typeface="Malgun Gothic"/>
              </a:rPr>
              <a:t>KELC의 관점</a:t>
            </a:r>
            <a:endParaRPr sz="11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01" name="Google Shape;101;p4"/>
          <p:cNvSpPr txBox="1"/>
          <p:nvPr/>
        </p:nvSpPr>
        <p:spPr>
          <a:xfrm>
            <a:off x="6995160" y="2011680"/>
            <a:ext cx="146304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algun Gothic"/>
              <a:buNone/>
            </a:pPr>
            <a:r>
              <a:rPr b="1" lang="en-US" sz="13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연습이든 피지컬이든, </a:t>
            </a:r>
            <a:r>
              <a:rPr b="1" lang="en-US" sz="13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마우스를</a:t>
            </a:r>
            <a:r>
              <a:rPr b="1" lang="en-US" sz="13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algun Gothic"/>
              <a:buNone/>
            </a:pPr>
            <a:r>
              <a:t/>
            </a:r>
            <a:endParaRPr b="1" sz="13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algun Gothic"/>
              <a:buNone/>
            </a:pPr>
            <a:r>
              <a:rPr b="1" lang="en-US" sz="13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안정적으로 다룰 수 있어야 비로소 실력으로 이어집니다</a:t>
            </a:r>
            <a:endParaRPr b="1" sz="13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02" name="Google Shape;102;p4"/>
          <p:cNvSpPr/>
          <p:nvPr/>
        </p:nvSpPr>
        <p:spPr>
          <a:xfrm>
            <a:off x="6245352" y="2560320"/>
            <a:ext cx="585216" cy="530352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dk1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03" name="Google Shape;103;p4"/>
          <p:cNvSpPr/>
          <p:nvPr/>
        </p:nvSpPr>
        <p:spPr>
          <a:xfrm>
            <a:off x="6245352" y="2560320"/>
            <a:ext cx="585216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algun Gothic"/>
              <a:buNone/>
            </a:pPr>
            <a:r>
              <a:rPr b="1" lang="en-US" sz="12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VS</a:t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04" name="Google Shape;104;p4"/>
          <p:cNvSpPr txBox="1"/>
          <p:nvPr>
            <p:ph idx="4294967295" type="sldNum"/>
          </p:nvPr>
        </p:nvSpPr>
        <p:spPr>
          <a:xfrm>
            <a:off x="8229600" y="4736592"/>
            <a:ext cx="36576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900">
                <a:solidFill>
                  <a:srgbClr val="9A9DA6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900">
              <a:solidFill>
                <a:srgbClr val="9A9DA6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"/>
          <p:cNvSpPr txBox="1"/>
          <p:nvPr>
            <p:ph idx="1" type="body"/>
          </p:nvPr>
        </p:nvSpPr>
        <p:spPr>
          <a:xfrm>
            <a:off x="548640" y="25603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</a:pPr>
            <a:r>
              <a:rPr b="1" lang="en-US" sz="1000">
                <a:solidFill>
                  <a:schemeClr val="accent1"/>
                </a:solidFill>
              </a:rPr>
              <a:t>03  준비물</a:t>
            </a:r>
            <a:endParaRPr sz="1000"/>
          </a:p>
        </p:txBody>
      </p:sp>
      <p:sp>
        <p:nvSpPr>
          <p:cNvPr id="111" name="Google Shape;111;p5"/>
          <p:cNvSpPr txBox="1"/>
          <p:nvPr>
            <p:ph type="title"/>
          </p:nvPr>
        </p:nvSpPr>
        <p:spPr>
          <a:xfrm>
            <a:off x="548640" y="502920"/>
            <a:ext cx="80467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Malgun Gothic"/>
              <a:buNone/>
            </a:pPr>
            <a:r>
              <a:rPr b="1" lang="en-US" sz="2600">
                <a:solidFill>
                  <a:schemeClr val="dk1"/>
                </a:solidFill>
              </a:rPr>
              <a:t>시작 전에 세 가지를 준비하세요</a:t>
            </a:r>
            <a:endParaRPr sz="2600"/>
          </a:p>
        </p:txBody>
      </p:sp>
      <p:sp>
        <p:nvSpPr>
          <p:cNvPr id="112" name="Google Shape;112;p5"/>
          <p:cNvSpPr/>
          <p:nvPr/>
        </p:nvSpPr>
        <p:spPr>
          <a:xfrm>
            <a:off x="548640" y="1371600"/>
            <a:ext cx="2514600" cy="2926080"/>
          </a:xfrm>
          <a:prstGeom prst="roundRect">
            <a:avLst>
              <a:gd fmla="val 4364" name="adj"/>
            </a:avLst>
          </a:prstGeom>
          <a:solidFill>
            <a:schemeClr val="accent1"/>
          </a:solidFill>
          <a:ln>
            <a:noFill/>
          </a:ln>
          <a:effectLst>
            <a:outerShdw blurRad="177800" rotWithShape="0" algn="bl" dir="5400000" dist="50800">
              <a:srgbClr val="6B7080">
                <a:alpha val="14118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13" name="Google Shape;113;p5"/>
          <p:cNvSpPr txBox="1"/>
          <p:nvPr/>
        </p:nvSpPr>
        <p:spPr>
          <a:xfrm>
            <a:off x="777240" y="1645920"/>
            <a:ext cx="2103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Malgun Gothic"/>
              <a:buNone/>
            </a:pPr>
            <a:r>
              <a:rPr b="1" lang="en-US" sz="1300">
                <a:solidFill>
                  <a:schemeClr val="accent6"/>
                </a:solidFill>
                <a:latin typeface="Malgun Gothic"/>
                <a:ea typeface="Malgun Gothic"/>
                <a:cs typeface="Malgun Gothic"/>
                <a:sym typeface="Malgun Gothic"/>
              </a:rPr>
              <a:t>권장 DPI</a:t>
            </a:r>
            <a:endParaRPr sz="13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777240" y="2240280"/>
            <a:ext cx="219456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algun Gothic"/>
              <a:buNone/>
            </a:pPr>
            <a:r>
              <a:rPr b="1" lang="en-US" sz="26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800~1,100</a:t>
            </a:r>
            <a:endParaRPr sz="26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15" name="Google Shape;115;p5"/>
          <p:cNvSpPr txBox="1"/>
          <p:nvPr/>
        </p:nvSpPr>
        <p:spPr>
          <a:xfrm>
            <a:off x="777240" y="3291840"/>
            <a:ext cx="21031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Malgun Gothic"/>
              <a:buNone/>
            </a:pPr>
            <a:r>
              <a:rPr lang="en-US" sz="1200">
                <a:solidFill>
                  <a:schemeClr val="accent6"/>
                </a:solidFill>
                <a:latin typeface="Malgun Gothic"/>
                <a:ea typeface="Malgun Gothic"/>
                <a:cs typeface="Malgun Gothic"/>
                <a:sym typeface="Malgun Gothic"/>
              </a:rPr>
              <a:t>DPI는 마우스 전용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Malgun Gothic"/>
              <a:buNone/>
            </a:pPr>
            <a:r>
              <a:rPr lang="en-US" sz="1200">
                <a:solidFill>
                  <a:schemeClr val="accent6"/>
                </a:solidFill>
                <a:latin typeface="Malgun Gothic"/>
                <a:ea typeface="Malgun Gothic"/>
                <a:cs typeface="Malgun Gothic"/>
                <a:sym typeface="Malgun Gothic"/>
              </a:rPr>
              <a:t>소프트웨어에서 설정합니다</a:t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16" name="Google Shape;116;p5"/>
          <p:cNvSpPr/>
          <p:nvPr/>
        </p:nvSpPr>
        <p:spPr>
          <a:xfrm>
            <a:off x="3310128" y="1371600"/>
            <a:ext cx="2514600" cy="2926080"/>
          </a:xfrm>
          <a:prstGeom prst="roundRect">
            <a:avLst>
              <a:gd fmla="val 4364" name="adj"/>
            </a:avLst>
          </a:prstGeom>
          <a:solidFill>
            <a:schemeClr val="lt1"/>
          </a:solidFill>
          <a:ln>
            <a:noFill/>
          </a:ln>
          <a:effectLst>
            <a:outerShdw blurRad="177800" rotWithShape="0" algn="bl" dir="5400000" dist="50800">
              <a:srgbClr val="6B7080">
                <a:alpha val="14118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17" name="Google Shape;117;p5"/>
          <p:cNvSpPr/>
          <p:nvPr/>
        </p:nvSpPr>
        <p:spPr>
          <a:xfrm>
            <a:off x="3538728" y="1645920"/>
            <a:ext cx="731520" cy="658368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dk1"/>
          </a:solidFill>
          <a:ln>
            <a:noFill/>
          </a:ln>
          <a:effectLst>
            <a:outerShdw blurRad="177800" rotWithShape="0" algn="bl" dir="5400000" dist="50800">
              <a:srgbClr val="6B7080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FaComputerMouse" id="118" name="Google Shape;11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50869" y="1821485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5"/>
          <p:cNvSpPr txBox="1"/>
          <p:nvPr/>
        </p:nvSpPr>
        <p:spPr>
          <a:xfrm>
            <a:off x="3538728" y="2560320"/>
            <a:ext cx="21031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lgun Gothic"/>
              <a:buNone/>
            </a:pPr>
            <a:r>
              <a:rPr b="1" lang="en-US" sz="16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DPI 조절 마우스</a:t>
            </a:r>
            <a:endParaRPr sz="16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20" name="Google Shape;120;p5"/>
          <p:cNvSpPr txBox="1"/>
          <p:nvPr/>
        </p:nvSpPr>
        <p:spPr>
          <a:xfrm>
            <a:off x="3538728" y="3017520"/>
            <a:ext cx="210312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algun Gothic"/>
              <a:buNone/>
            </a:pPr>
            <a:r>
              <a:rPr lang="en-US" sz="1200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로지텍처럼 전용 소프트웨어로 감도를 설정할 수 있는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algun Gothic"/>
              <a:buNone/>
            </a:pPr>
            <a:r>
              <a:rPr lang="en-US" sz="1200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마우스를 권장합니다.</a:t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21" name="Google Shape;121;p5"/>
          <p:cNvSpPr/>
          <p:nvPr/>
        </p:nvSpPr>
        <p:spPr>
          <a:xfrm>
            <a:off x="6080760" y="1371600"/>
            <a:ext cx="2514600" cy="2926080"/>
          </a:xfrm>
          <a:prstGeom prst="roundRect">
            <a:avLst>
              <a:gd fmla="val 4364" name="adj"/>
            </a:avLst>
          </a:prstGeom>
          <a:solidFill>
            <a:schemeClr val="lt1"/>
          </a:solidFill>
          <a:ln>
            <a:noFill/>
          </a:ln>
          <a:effectLst>
            <a:outerShdw blurRad="177800" rotWithShape="0" algn="bl" dir="5400000" dist="50800">
              <a:srgbClr val="6B7080">
                <a:alpha val="14118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22" name="Google Shape;122;p5"/>
          <p:cNvSpPr/>
          <p:nvPr/>
        </p:nvSpPr>
        <p:spPr>
          <a:xfrm>
            <a:off x="6309360" y="1645920"/>
            <a:ext cx="731520" cy="658368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accent3"/>
          </a:solidFill>
          <a:ln>
            <a:noFill/>
          </a:ln>
          <a:effectLst>
            <a:outerShdw blurRad="177800" rotWithShape="0" algn="bl" dir="5400000" dist="50800">
              <a:srgbClr val="6B7080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FaLink" id="123" name="Google Shape;123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21501" y="1821485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5"/>
          <p:cNvSpPr txBox="1"/>
          <p:nvPr/>
        </p:nvSpPr>
        <p:spPr>
          <a:xfrm>
            <a:off x="6309360" y="2560320"/>
            <a:ext cx="21031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lgun Gothic"/>
              <a:buNone/>
            </a:pPr>
            <a:r>
              <a:rPr b="1" lang="en-US" sz="16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연습 사이트</a:t>
            </a:r>
            <a:endParaRPr sz="16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25" name="Google Shape;125;p5"/>
          <p:cNvSpPr txBox="1"/>
          <p:nvPr/>
        </p:nvSpPr>
        <p:spPr>
          <a:xfrm>
            <a:off x="6309360" y="3017520"/>
            <a:ext cx="2103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u="sng">
                <a:solidFill>
                  <a:schemeClr val="hlink"/>
                </a:solidFill>
                <a:latin typeface="Malgun Gothic"/>
                <a:ea typeface="Malgun Gothic"/>
                <a:cs typeface="Malgun Gothic"/>
                <a:sym typeface="Malgun Gothic"/>
                <a:hlinkClick r:id="rId5"/>
              </a:rPr>
              <a:t>https://mouseaccuracy.com/</a:t>
            </a:r>
            <a:endParaRPr/>
          </a:p>
        </p:txBody>
      </p:sp>
      <p:sp>
        <p:nvSpPr>
          <p:cNvPr id="126" name="Google Shape;126;p5"/>
          <p:cNvSpPr txBox="1"/>
          <p:nvPr/>
        </p:nvSpPr>
        <p:spPr>
          <a:xfrm>
            <a:off x="6309360" y="3429000"/>
            <a:ext cx="210312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algun Gothic"/>
              <a:buNone/>
            </a:pPr>
            <a:r>
              <a:rPr lang="en-US" sz="1200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링크로 접속해 [중급]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algun Gothic"/>
              <a:buNone/>
            </a:pPr>
            <a:r>
              <a:rPr lang="en-US" sz="1200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스타트로 연습합니다</a:t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27" name="Google Shape;127;p5"/>
          <p:cNvSpPr txBox="1"/>
          <p:nvPr>
            <p:ph idx="4294967295" type="sldNum"/>
          </p:nvPr>
        </p:nvSpPr>
        <p:spPr>
          <a:xfrm>
            <a:off x="8229600" y="4736592"/>
            <a:ext cx="36576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900">
                <a:solidFill>
                  <a:srgbClr val="9A9DA6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900">
              <a:solidFill>
                <a:srgbClr val="9A9DA6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6"/>
          <p:cNvSpPr txBox="1"/>
          <p:nvPr>
            <p:ph idx="1" type="body"/>
          </p:nvPr>
        </p:nvSpPr>
        <p:spPr>
          <a:xfrm>
            <a:off x="548640" y="25603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</a:pPr>
            <a:r>
              <a:rPr b="1" lang="en-US" sz="1000">
                <a:solidFill>
                  <a:schemeClr val="accent1"/>
                </a:solidFill>
              </a:rPr>
              <a:t>04  따라 하기</a:t>
            </a:r>
            <a:endParaRPr sz="1000"/>
          </a:p>
        </p:txBody>
      </p:sp>
      <p:sp>
        <p:nvSpPr>
          <p:cNvPr id="134" name="Google Shape;134;p6"/>
          <p:cNvSpPr txBox="1"/>
          <p:nvPr>
            <p:ph type="title"/>
          </p:nvPr>
        </p:nvSpPr>
        <p:spPr>
          <a:xfrm>
            <a:off x="548640" y="502920"/>
            <a:ext cx="80467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Malgun Gothic"/>
              <a:buNone/>
            </a:pPr>
            <a:r>
              <a:rPr b="1" lang="en-US" sz="2600">
                <a:solidFill>
                  <a:schemeClr val="dk1"/>
                </a:solidFill>
              </a:rPr>
              <a:t>네 단계로 진행합니다</a:t>
            </a:r>
            <a:endParaRPr sz="2600"/>
          </a:p>
        </p:txBody>
      </p:sp>
      <p:cxnSp>
        <p:nvCxnSpPr>
          <p:cNvPr id="135" name="Google Shape;135;p6"/>
          <p:cNvCxnSpPr/>
          <p:nvPr/>
        </p:nvCxnSpPr>
        <p:spPr>
          <a:xfrm>
            <a:off x="1097280" y="1874520"/>
            <a:ext cx="6400800" cy="0"/>
          </a:xfrm>
          <a:prstGeom prst="straightConnector1">
            <a:avLst/>
          </a:prstGeom>
          <a:noFill/>
          <a:ln cap="flat" cmpd="sng" w="25400">
            <a:solidFill>
              <a:srgbClr val="D5D7DE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136" name="Google Shape;136;p6"/>
          <p:cNvSpPr/>
          <p:nvPr/>
        </p:nvSpPr>
        <p:spPr>
          <a:xfrm>
            <a:off x="685800" y="1463040"/>
            <a:ext cx="868680" cy="781812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accent1"/>
          </a:solidFill>
          <a:ln>
            <a:noFill/>
          </a:ln>
          <a:effectLst>
            <a:outerShdw blurRad="177800" rotWithShape="0" algn="bl" dir="5400000" dist="50800">
              <a:srgbClr val="6B7080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FaSliders" id="137" name="Google Shape;13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7717" y="1671523"/>
            <a:ext cx="364846" cy="364846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6"/>
          <p:cNvSpPr txBox="1"/>
          <p:nvPr/>
        </p:nvSpPr>
        <p:spPr>
          <a:xfrm>
            <a:off x="548640" y="2514600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algun Gothic"/>
              <a:buNone/>
            </a:pPr>
            <a:r>
              <a:rPr b="1" lang="en-US" sz="1100">
                <a:solidFill>
                  <a:schemeClr val="accent1"/>
                </a:solidFill>
                <a:latin typeface="Malgun Gothic"/>
                <a:ea typeface="Malgun Gothic"/>
                <a:cs typeface="Malgun Gothic"/>
                <a:sym typeface="Malgun Gothic"/>
              </a:rPr>
              <a:t>STEP 1</a:t>
            </a:r>
            <a:endParaRPr sz="11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39" name="Google Shape;139;p6"/>
          <p:cNvSpPr txBox="1"/>
          <p:nvPr/>
        </p:nvSpPr>
        <p:spPr>
          <a:xfrm>
            <a:off x="548640" y="2816352"/>
            <a:ext cx="18288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lgun Gothic"/>
              <a:buNone/>
            </a:pPr>
            <a:r>
              <a:rPr b="1" lang="en-US" sz="16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DPI 맞추기</a:t>
            </a:r>
            <a:endParaRPr sz="16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40" name="Google Shape;140;p6"/>
          <p:cNvSpPr txBox="1"/>
          <p:nvPr/>
        </p:nvSpPr>
        <p:spPr>
          <a:xfrm>
            <a:off x="548640" y="3246120"/>
            <a:ext cx="178308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algun Gothic"/>
              <a:buNone/>
            </a:pPr>
            <a:r>
              <a:rPr lang="en-US" sz="1200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마우스 소프트웨어에서 DPI를 설정합니다</a:t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41" name="Google Shape;141;p6"/>
          <p:cNvSpPr/>
          <p:nvPr/>
        </p:nvSpPr>
        <p:spPr>
          <a:xfrm>
            <a:off x="2757830" y="1463040"/>
            <a:ext cx="868680" cy="781812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dk1"/>
          </a:solidFill>
          <a:ln>
            <a:noFill/>
          </a:ln>
          <a:effectLst>
            <a:outerShdw blurRad="177800" rotWithShape="0" algn="bl" dir="5400000" dist="50800">
              <a:srgbClr val="6B7080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FaGlobe" id="142" name="Google Shape;142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09748" y="1671523"/>
            <a:ext cx="364846" cy="364846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6"/>
          <p:cNvSpPr txBox="1"/>
          <p:nvPr/>
        </p:nvSpPr>
        <p:spPr>
          <a:xfrm>
            <a:off x="2620670" y="2514600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algun Gothic"/>
              <a:buNone/>
            </a:pPr>
            <a:r>
              <a:rPr b="1" lang="en-US" sz="1100">
                <a:solidFill>
                  <a:schemeClr val="accent1"/>
                </a:solidFill>
                <a:latin typeface="Malgun Gothic"/>
                <a:ea typeface="Malgun Gothic"/>
                <a:cs typeface="Malgun Gothic"/>
                <a:sym typeface="Malgun Gothic"/>
              </a:rPr>
              <a:t>STEP 2</a:t>
            </a:r>
            <a:endParaRPr sz="11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44" name="Google Shape;144;p6"/>
          <p:cNvSpPr txBox="1"/>
          <p:nvPr/>
        </p:nvSpPr>
        <p:spPr>
          <a:xfrm>
            <a:off x="2620670" y="2816352"/>
            <a:ext cx="18288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lgun Gothic"/>
              <a:buNone/>
            </a:pPr>
            <a:r>
              <a:rPr b="1" lang="en-US" sz="16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연습 사이트 접속</a:t>
            </a:r>
            <a:endParaRPr sz="16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45" name="Google Shape;145;p6"/>
          <p:cNvSpPr txBox="1"/>
          <p:nvPr/>
        </p:nvSpPr>
        <p:spPr>
          <a:xfrm>
            <a:off x="2620670" y="3246120"/>
            <a:ext cx="178308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algun Gothic"/>
              <a:buNone/>
            </a:pPr>
            <a:r>
              <a:rPr lang="en-US" sz="1200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링크로 접속해 [중급] 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algun Gothic"/>
              <a:buNone/>
            </a:pPr>
            <a:r>
              <a:rPr lang="en-US" sz="1200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스타트 버튼을 누릅니다</a:t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46" name="Google Shape;146;p6"/>
          <p:cNvSpPr/>
          <p:nvPr/>
        </p:nvSpPr>
        <p:spPr>
          <a:xfrm>
            <a:off x="4829861" y="1463040"/>
            <a:ext cx="868680" cy="781812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accent3"/>
          </a:solidFill>
          <a:ln>
            <a:noFill/>
          </a:ln>
          <a:effectLst>
            <a:outerShdw blurRad="177800" rotWithShape="0" algn="bl" dir="5400000" dist="50800">
              <a:srgbClr val="6B7080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FaBullseye" id="147" name="Google Shape;147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81778" y="1671523"/>
            <a:ext cx="364846" cy="364846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6"/>
          <p:cNvSpPr txBox="1"/>
          <p:nvPr/>
        </p:nvSpPr>
        <p:spPr>
          <a:xfrm>
            <a:off x="4692701" y="2514600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algun Gothic"/>
              <a:buNone/>
            </a:pPr>
            <a:r>
              <a:rPr b="1" lang="en-US" sz="1100">
                <a:solidFill>
                  <a:schemeClr val="accent1"/>
                </a:solidFill>
                <a:latin typeface="Malgun Gothic"/>
                <a:ea typeface="Malgun Gothic"/>
                <a:cs typeface="Malgun Gothic"/>
                <a:sym typeface="Malgun Gothic"/>
              </a:rPr>
              <a:t>STEP 3</a:t>
            </a:r>
            <a:endParaRPr sz="11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49" name="Google Shape;149;p6"/>
          <p:cNvSpPr txBox="1"/>
          <p:nvPr/>
        </p:nvSpPr>
        <p:spPr>
          <a:xfrm>
            <a:off x="4692701" y="2816352"/>
            <a:ext cx="18288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lgun Gothic"/>
              <a:buNone/>
            </a:pPr>
            <a:r>
              <a:rPr b="1" lang="en-US" sz="16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점 클릭하기</a:t>
            </a:r>
            <a:endParaRPr sz="16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50" name="Google Shape;150;p6"/>
          <p:cNvSpPr txBox="1"/>
          <p:nvPr/>
        </p:nvSpPr>
        <p:spPr>
          <a:xfrm>
            <a:off x="4692701" y="3246120"/>
            <a:ext cx="178308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algun Gothic"/>
              <a:buNone/>
            </a:pPr>
            <a:r>
              <a:rPr lang="en-US" sz="1200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나타나는 점을 정해진 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algun Gothic"/>
              <a:buNone/>
            </a:pPr>
            <a:r>
              <a:rPr lang="en-US" sz="1200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시간 안에 최대한 많이 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algun Gothic"/>
              <a:buNone/>
            </a:pPr>
            <a:r>
              <a:rPr lang="en-US" sz="1200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클릭합니다</a:t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51" name="Google Shape;151;p6"/>
          <p:cNvSpPr/>
          <p:nvPr/>
        </p:nvSpPr>
        <p:spPr>
          <a:xfrm>
            <a:off x="6901891" y="1463040"/>
            <a:ext cx="868680" cy="781812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accent1"/>
          </a:solidFill>
          <a:ln>
            <a:noFill/>
          </a:ln>
          <a:effectLst>
            <a:outerShdw blurRad="177800" rotWithShape="0" algn="bl" dir="5400000" dist="50800">
              <a:srgbClr val="6B7080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FaRoute" id="152" name="Google Shape;152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53808" y="1671523"/>
            <a:ext cx="364846" cy="364846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6"/>
          <p:cNvSpPr txBox="1"/>
          <p:nvPr/>
        </p:nvSpPr>
        <p:spPr>
          <a:xfrm>
            <a:off x="6764731" y="2514600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algun Gothic"/>
              <a:buNone/>
            </a:pPr>
            <a:r>
              <a:rPr b="1" lang="en-US" sz="1100">
                <a:solidFill>
                  <a:schemeClr val="accent1"/>
                </a:solidFill>
                <a:latin typeface="Malgun Gothic"/>
                <a:ea typeface="Malgun Gothic"/>
                <a:cs typeface="Malgun Gothic"/>
                <a:sym typeface="Malgun Gothic"/>
              </a:rPr>
              <a:t>STEP 4</a:t>
            </a:r>
            <a:endParaRPr sz="11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54" name="Google Shape;154;p6"/>
          <p:cNvSpPr txBox="1"/>
          <p:nvPr/>
        </p:nvSpPr>
        <p:spPr>
          <a:xfrm>
            <a:off x="6764731" y="2816352"/>
            <a:ext cx="18288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lgun Gothic"/>
              <a:buNone/>
            </a:pPr>
            <a:r>
              <a:rPr b="1" lang="en-US" sz="16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이동 경로 확인</a:t>
            </a:r>
            <a:endParaRPr sz="16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55" name="Google Shape;155;p6"/>
          <p:cNvSpPr txBox="1"/>
          <p:nvPr/>
        </p:nvSpPr>
        <p:spPr>
          <a:xfrm>
            <a:off x="6764731" y="3246120"/>
            <a:ext cx="178308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algun Gothic"/>
              <a:buNone/>
            </a:pPr>
            <a:r>
              <a:rPr lang="en-US" sz="1200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마우스 이동 경로가 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algun Gothic"/>
              <a:buNone/>
            </a:pPr>
            <a:r>
              <a:rPr lang="en-US" sz="1200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최대한 일직선으로 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algun Gothic"/>
              <a:buNone/>
            </a:pPr>
            <a:r>
              <a:rPr lang="en-US" sz="1200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이어지는지 확인합니다</a:t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56" name="Google Shape;156;p6"/>
          <p:cNvSpPr txBox="1"/>
          <p:nvPr>
            <p:ph idx="4294967295" type="sldNum"/>
          </p:nvPr>
        </p:nvSpPr>
        <p:spPr>
          <a:xfrm>
            <a:off x="8229600" y="4736592"/>
            <a:ext cx="36576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900">
                <a:solidFill>
                  <a:srgbClr val="9A9DA6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900">
              <a:solidFill>
                <a:srgbClr val="9A9DA6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7"/>
          <p:cNvSpPr txBox="1"/>
          <p:nvPr>
            <p:ph idx="1" type="body"/>
          </p:nvPr>
        </p:nvSpPr>
        <p:spPr>
          <a:xfrm>
            <a:off x="548640" y="25603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</a:pPr>
            <a:r>
              <a:rPr b="1" lang="en-US" sz="1000">
                <a:solidFill>
                  <a:schemeClr val="accent1"/>
                </a:solidFill>
              </a:rPr>
              <a:t>05  STEP 1 · DPI 맞추기</a:t>
            </a:r>
            <a:endParaRPr sz="1000"/>
          </a:p>
        </p:txBody>
      </p:sp>
      <p:sp>
        <p:nvSpPr>
          <p:cNvPr id="163" name="Google Shape;163;p7"/>
          <p:cNvSpPr txBox="1"/>
          <p:nvPr>
            <p:ph type="title"/>
          </p:nvPr>
        </p:nvSpPr>
        <p:spPr>
          <a:xfrm>
            <a:off x="548640" y="502920"/>
            <a:ext cx="80467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Malgun Gothic"/>
              <a:buNone/>
            </a:pPr>
            <a:r>
              <a:rPr b="1" lang="en-US" sz="2600">
                <a:solidFill>
                  <a:schemeClr val="dk1"/>
                </a:solidFill>
              </a:rPr>
              <a:t>사용 중인 감도에 따라 다르게 진행합니다</a:t>
            </a:r>
            <a:endParaRPr sz="2600"/>
          </a:p>
        </p:txBody>
      </p:sp>
      <p:sp>
        <p:nvSpPr>
          <p:cNvPr id="164" name="Google Shape;164;p7"/>
          <p:cNvSpPr/>
          <p:nvPr/>
        </p:nvSpPr>
        <p:spPr>
          <a:xfrm>
            <a:off x="548640" y="1371600"/>
            <a:ext cx="2743200" cy="1325880"/>
          </a:xfrm>
          <a:prstGeom prst="roundRect">
            <a:avLst>
              <a:gd fmla="val 8276" name="adj"/>
            </a:avLst>
          </a:prstGeom>
          <a:solidFill>
            <a:schemeClr val="dk1"/>
          </a:solidFill>
          <a:ln>
            <a:noFill/>
          </a:ln>
          <a:effectLst>
            <a:outerShdw blurRad="177800" rotWithShape="0" algn="bl" dir="5400000" dist="50800">
              <a:srgbClr val="6B7080">
                <a:alpha val="14118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65" name="Google Shape;165;p7"/>
          <p:cNvSpPr txBox="1"/>
          <p:nvPr/>
        </p:nvSpPr>
        <p:spPr>
          <a:xfrm>
            <a:off x="777240" y="1371600"/>
            <a:ext cx="2377440" cy="1325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algun Gothic"/>
              <a:buNone/>
            </a:pPr>
            <a:r>
              <a:rPr b="1" lang="en-US" sz="16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고감도를 사용하는 분</a:t>
            </a:r>
            <a:endParaRPr sz="16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66" name="Google Shape;166;p7"/>
          <p:cNvSpPr/>
          <p:nvPr/>
        </p:nvSpPr>
        <p:spPr>
          <a:xfrm>
            <a:off x="3520440" y="1371600"/>
            <a:ext cx="5074920" cy="1325880"/>
          </a:xfrm>
          <a:prstGeom prst="roundRect">
            <a:avLst>
              <a:gd fmla="val 8276" name="adj"/>
            </a:avLst>
          </a:prstGeom>
          <a:solidFill>
            <a:schemeClr val="lt1"/>
          </a:solidFill>
          <a:ln>
            <a:noFill/>
          </a:ln>
          <a:effectLst>
            <a:outerShdw blurRad="177800" rotWithShape="0" algn="bl" dir="5400000" dist="50800">
              <a:srgbClr val="6B7080">
                <a:alpha val="14118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cxnSp>
        <p:nvCxnSpPr>
          <p:cNvPr id="167" name="Google Shape;167;p7"/>
          <p:cNvCxnSpPr/>
          <p:nvPr/>
        </p:nvCxnSpPr>
        <p:spPr>
          <a:xfrm>
            <a:off x="4343400" y="1874520"/>
            <a:ext cx="3246120" cy="0"/>
          </a:xfrm>
          <a:prstGeom prst="straightConnector1">
            <a:avLst/>
          </a:prstGeom>
          <a:noFill/>
          <a:ln cap="flat" cmpd="sng" w="38100">
            <a:solidFill>
              <a:srgbClr val="3B4CF5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68" name="Google Shape;168;p7"/>
          <p:cNvSpPr/>
          <p:nvPr/>
        </p:nvSpPr>
        <p:spPr>
          <a:xfrm>
            <a:off x="3977640" y="1691640"/>
            <a:ext cx="365760" cy="36576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69" name="Google Shape;169;p7"/>
          <p:cNvSpPr/>
          <p:nvPr/>
        </p:nvSpPr>
        <p:spPr>
          <a:xfrm>
            <a:off x="7680960" y="1691640"/>
            <a:ext cx="365760" cy="3657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70" name="Google Shape;170;p7"/>
          <p:cNvSpPr txBox="1"/>
          <p:nvPr/>
        </p:nvSpPr>
        <p:spPr>
          <a:xfrm>
            <a:off x="3703320" y="2148840"/>
            <a:ext cx="914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Malgun Gothic"/>
              <a:buNone/>
            </a:pPr>
            <a:r>
              <a:rPr b="1" lang="en-US" sz="13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rPr>
              <a:t>1,100</a:t>
            </a:r>
            <a:endParaRPr sz="13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71" name="Google Shape;171;p7"/>
          <p:cNvSpPr txBox="1"/>
          <p:nvPr/>
        </p:nvSpPr>
        <p:spPr>
          <a:xfrm>
            <a:off x="7406640" y="2148840"/>
            <a:ext cx="914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Malgun Gothic"/>
              <a:buNone/>
            </a:pPr>
            <a:r>
              <a:rPr b="1" lang="en-US" sz="1300">
                <a:solidFill>
                  <a:schemeClr val="accent1"/>
                </a:solidFill>
                <a:latin typeface="Malgun Gothic"/>
                <a:ea typeface="Malgun Gothic"/>
                <a:cs typeface="Malgun Gothic"/>
                <a:sym typeface="Malgun Gothic"/>
              </a:rPr>
              <a:t>800</a:t>
            </a:r>
            <a:endParaRPr sz="13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72" name="Google Shape;172;p7"/>
          <p:cNvSpPr txBox="1"/>
          <p:nvPr/>
        </p:nvSpPr>
        <p:spPr>
          <a:xfrm>
            <a:off x="4846320" y="2148840"/>
            <a:ext cx="2286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algun Gothic"/>
              <a:buNone/>
            </a:pPr>
            <a:r>
              <a:rPr lang="en-US" sz="1200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천천히 낮추며 연습합니다</a:t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73" name="Google Shape;173;p7"/>
          <p:cNvSpPr/>
          <p:nvPr/>
        </p:nvSpPr>
        <p:spPr>
          <a:xfrm>
            <a:off x="548640" y="2971800"/>
            <a:ext cx="2743200" cy="1325880"/>
          </a:xfrm>
          <a:prstGeom prst="roundRect">
            <a:avLst>
              <a:gd fmla="val 8276" name="adj"/>
            </a:avLst>
          </a:prstGeom>
          <a:solidFill>
            <a:schemeClr val="lt1"/>
          </a:solidFill>
          <a:ln>
            <a:noFill/>
          </a:ln>
          <a:effectLst>
            <a:outerShdw blurRad="177800" rotWithShape="0" algn="bl" dir="5400000" dist="50800">
              <a:srgbClr val="6B7080">
                <a:alpha val="14118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74" name="Google Shape;174;p7"/>
          <p:cNvSpPr txBox="1"/>
          <p:nvPr/>
        </p:nvSpPr>
        <p:spPr>
          <a:xfrm>
            <a:off x="662940" y="2971800"/>
            <a:ext cx="2743200" cy="1325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lgun Gothic"/>
              <a:buNone/>
            </a:pPr>
            <a:r>
              <a:rPr b="1" lang="en-US" sz="16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이미 저감도를 사용하는 분</a:t>
            </a:r>
            <a:endParaRPr sz="16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75" name="Google Shape;175;p7"/>
          <p:cNvSpPr/>
          <p:nvPr/>
        </p:nvSpPr>
        <p:spPr>
          <a:xfrm>
            <a:off x="3520440" y="2971800"/>
            <a:ext cx="5074920" cy="1325880"/>
          </a:xfrm>
          <a:prstGeom prst="roundRect">
            <a:avLst>
              <a:gd fmla="val 8276" name="adj"/>
            </a:avLst>
          </a:prstGeom>
          <a:solidFill>
            <a:schemeClr val="lt1"/>
          </a:solidFill>
          <a:ln>
            <a:noFill/>
          </a:ln>
          <a:effectLst>
            <a:outerShdw blurRad="177800" rotWithShape="0" algn="bl" dir="5400000" dist="50800">
              <a:srgbClr val="6B7080">
                <a:alpha val="14118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76" name="Google Shape;176;p7"/>
          <p:cNvSpPr/>
          <p:nvPr/>
        </p:nvSpPr>
        <p:spPr>
          <a:xfrm>
            <a:off x="3840480" y="3291840"/>
            <a:ext cx="731520" cy="658368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accent1"/>
          </a:solidFill>
          <a:ln>
            <a:noFill/>
          </a:ln>
          <a:effectLst>
            <a:outerShdw blurRad="177800" rotWithShape="0" algn="bl" dir="5400000" dist="50800">
              <a:srgbClr val="6B7080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FaCheck" id="177" name="Google Shape;17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52621" y="3467405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7"/>
          <p:cNvSpPr txBox="1"/>
          <p:nvPr/>
        </p:nvSpPr>
        <p:spPr>
          <a:xfrm>
            <a:off x="4846320" y="3310128"/>
            <a:ext cx="34747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lgun Gothic"/>
              <a:buNone/>
            </a:pPr>
            <a:r>
              <a:rPr b="1" lang="en-US" sz="16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낮추지 않아도 됩니다</a:t>
            </a:r>
            <a:endParaRPr sz="16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79" name="Google Shape;179;p7"/>
          <p:cNvSpPr txBox="1"/>
          <p:nvPr/>
        </p:nvSpPr>
        <p:spPr>
          <a:xfrm>
            <a:off x="4846320" y="3703320"/>
            <a:ext cx="34747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algun Gothic"/>
              <a:buNone/>
            </a:pPr>
            <a:r>
              <a:rPr lang="en-US" sz="1200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현재 감도를 유지한 채 STEP 2로 넘어갑니다</a:t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80" name="Google Shape;180;p7"/>
          <p:cNvSpPr txBox="1"/>
          <p:nvPr>
            <p:ph idx="4294967295" type="sldNum"/>
          </p:nvPr>
        </p:nvSpPr>
        <p:spPr>
          <a:xfrm>
            <a:off x="8229600" y="4736592"/>
            <a:ext cx="36576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900">
                <a:solidFill>
                  <a:srgbClr val="9A9DA6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900">
              <a:solidFill>
                <a:srgbClr val="9A9DA6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8"/>
          <p:cNvSpPr txBox="1"/>
          <p:nvPr>
            <p:ph idx="1" type="body"/>
          </p:nvPr>
        </p:nvSpPr>
        <p:spPr>
          <a:xfrm>
            <a:off x="548640" y="25603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</a:pPr>
            <a:r>
              <a:rPr b="1" lang="en-US" sz="1000">
                <a:solidFill>
                  <a:schemeClr val="accent1"/>
                </a:solidFill>
              </a:rPr>
              <a:t>06  체크 포인트</a:t>
            </a:r>
            <a:endParaRPr sz="1000"/>
          </a:p>
        </p:txBody>
      </p:sp>
      <p:sp>
        <p:nvSpPr>
          <p:cNvPr id="187" name="Google Shape;187;p8"/>
          <p:cNvSpPr txBox="1"/>
          <p:nvPr>
            <p:ph type="title"/>
          </p:nvPr>
        </p:nvSpPr>
        <p:spPr>
          <a:xfrm>
            <a:off x="548640" y="502920"/>
            <a:ext cx="80467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Malgun Gothic"/>
              <a:buNone/>
            </a:pPr>
            <a:r>
              <a:rPr b="1" lang="en-US" sz="2600">
                <a:solidFill>
                  <a:schemeClr val="dk1"/>
                </a:solidFill>
              </a:rPr>
              <a:t>왜 일직선이어야 할까요?</a:t>
            </a:r>
            <a:endParaRPr sz="2600"/>
          </a:p>
        </p:txBody>
      </p:sp>
      <p:sp>
        <p:nvSpPr>
          <p:cNvPr id="188" name="Google Shape;188;p8"/>
          <p:cNvSpPr/>
          <p:nvPr/>
        </p:nvSpPr>
        <p:spPr>
          <a:xfrm>
            <a:off x="548640" y="1371600"/>
            <a:ext cx="2331720" cy="2514600"/>
          </a:xfrm>
          <a:prstGeom prst="roundRect">
            <a:avLst>
              <a:gd fmla="val 4706" name="adj"/>
            </a:avLst>
          </a:prstGeom>
          <a:solidFill>
            <a:schemeClr val="lt1"/>
          </a:solidFill>
          <a:ln>
            <a:noFill/>
          </a:ln>
          <a:effectLst>
            <a:outerShdw blurRad="177800" rotWithShape="0" algn="bl" dir="5400000" dist="50800">
              <a:srgbClr val="6B7080">
                <a:alpha val="14118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89" name="Google Shape;189;p8"/>
          <p:cNvSpPr txBox="1"/>
          <p:nvPr/>
        </p:nvSpPr>
        <p:spPr>
          <a:xfrm>
            <a:off x="731520" y="1508760"/>
            <a:ext cx="19202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algun Gothic"/>
              <a:buNone/>
            </a:pPr>
            <a:r>
              <a:rPr b="1" lang="en-US" sz="1200">
                <a:solidFill>
                  <a:schemeClr val="accent1"/>
                </a:solidFill>
                <a:latin typeface="Malgun Gothic"/>
                <a:ea typeface="Malgun Gothic"/>
                <a:cs typeface="Malgun Gothic"/>
                <a:sym typeface="Malgun Gothic"/>
              </a:rPr>
              <a:t>안정적인 경로</a:t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cxnSp>
        <p:nvCxnSpPr>
          <p:cNvPr id="190" name="Google Shape;190;p8"/>
          <p:cNvCxnSpPr/>
          <p:nvPr/>
        </p:nvCxnSpPr>
        <p:spPr>
          <a:xfrm flipH="1" rot="10800000">
            <a:off x="868680" y="2148840"/>
            <a:ext cx="594360" cy="1143000"/>
          </a:xfrm>
          <a:prstGeom prst="straightConnector1">
            <a:avLst/>
          </a:prstGeom>
          <a:noFill/>
          <a:ln cap="flat" cmpd="sng" w="31750">
            <a:solidFill>
              <a:srgbClr val="3B4CF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1" name="Google Shape;191;p8"/>
          <p:cNvCxnSpPr/>
          <p:nvPr/>
        </p:nvCxnSpPr>
        <p:spPr>
          <a:xfrm>
            <a:off x="1463040" y="2148840"/>
            <a:ext cx="685800" cy="868680"/>
          </a:xfrm>
          <a:prstGeom prst="straightConnector1">
            <a:avLst/>
          </a:prstGeom>
          <a:noFill/>
          <a:ln cap="flat" cmpd="sng" w="31750">
            <a:solidFill>
              <a:srgbClr val="3B4CF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2" name="Google Shape;192;p8"/>
          <p:cNvCxnSpPr/>
          <p:nvPr/>
        </p:nvCxnSpPr>
        <p:spPr>
          <a:xfrm flipH="1" rot="10800000">
            <a:off x="2148840" y="2011680"/>
            <a:ext cx="411480" cy="1005840"/>
          </a:xfrm>
          <a:prstGeom prst="straightConnector1">
            <a:avLst/>
          </a:prstGeom>
          <a:noFill/>
          <a:ln cap="flat" cmpd="sng" w="31750">
            <a:solidFill>
              <a:srgbClr val="3B4CF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3" name="Google Shape;193;p8"/>
          <p:cNvSpPr/>
          <p:nvPr/>
        </p:nvSpPr>
        <p:spPr>
          <a:xfrm>
            <a:off x="786384" y="3209544"/>
            <a:ext cx="164592" cy="164592"/>
          </a:xfrm>
          <a:prstGeom prst="ellipse">
            <a:avLst/>
          </a:prstGeom>
          <a:solidFill>
            <a:schemeClr val="accent1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94" name="Google Shape;194;p8"/>
          <p:cNvSpPr/>
          <p:nvPr/>
        </p:nvSpPr>
        <p:spPr>
          <a:xfrm>
            <a:off x="1380744" y="2066544"/>
            <a:ext cx="164592" cy="164592"/>
          </a:xfrm>
          <a:prstGeom prst="ellipse">
            <a:avLst/>
          </a:prstGeom>
          <a:solidFill>
            <a:schemeClr val="accent1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95" name="Google Shape;195;p8"/>
          <p:cNvSpPr/>
          <p:nvPr/>
        </p:nvSpPr>
        <p:spPr>
          <a:xfrm>
            <a:off x="2066544" y="2935224"/>
            <a:ext cx="164592" cy="164592"/>
          </a:xfrm>
          <a:prstGeom prst="ellipse">
            <a:avLst/>
          </a:prstGeom>
          <a:solidFill>
            <a:schemeClr val="accent1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96" name="Google Shape;196;p8"/>
          <p:cNvSpPr/>
          <p:nvPr/>
        </p:nvSpPr>
        <p:spPr>
          <a:xfrm>
            <a:off x="2478024" y="1929384"/>
            <a:ext cx="164592" cy="164592"/>
          </a:xfrm>
          <a:prstGeom prst="ellipse">
            <a:avLst/>
          </a:prstGeom>
          <a:solidFill>
            <a:schemeClr val="accent1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97" name="Google Shape;197;p8"/>
          <p:cNvSpPr/>
          <p:nvPr/>
        </p:nvSpPr>
        <p:spPr>
          <a:xfrm>
            <a:off x="3063240" y="1371600"/>
            <a:ext cx="2331720" cy="2514600"/>
          </a:xfrm>
          <a:prstGeom prst="roundRect">
            <a:avLst>
              <a:gd fmla="val 4706" name="adj"/>
            </a:avLst>
          </a:prstGeom>
          <a:solidFill>
            <a:schemeClr val="lt1"/>
          </a:solidFill>
          <a:ln>
            <a:noFill/>
          </a:ln>
          <a:effectLst>
            <a:outerShdw blurRad="177800" rotWithShape="0" algn="bl" dir="5400000" dist="50800">
              <a:srgbClr val="6B7080">
                <a:alpha val="14118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98" name="Google Shape;198;p8"/>
          <p:cNvSpPr txBox="1"/>
          <p:nvPr/>
        </p:nvSpPr>
        <p:spPr>
          <a:xfrm>
            <a:off x="3246120" y="1508760"/>
            <a:ext cx="19202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Malgun Gothic"/>
              <a:buNone/>
            </a:pPr>
            <a:r>
              <a:rPr b="1" lang="en-US" sz="12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rPr>
              <a:t>흔들리는 경로</a:t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cxnSp>
        <p:nvCxnSpPr>
          <p:cNvPr id="199" name="Google Shape;199;p8"/>
          <p:cNvCxnSpPr/>
          <p:nvPr/>
        </p:nvCxnSpPr>
        <p:spPr>
          <a:xfrm flipH="1" rot="10800000">
            <a:off x="3383280" y="3134106"/>
            <a:ext cx="148590" cy="157734"/>
          </a:xfrm>
          <a:prstGeom prst="straightConnector1">
            <a:avLst/>
          </a:prstGeom>
          <a:noFill/>
          <a:ln cap="flat" cmpd="sng" w="25400">
            <a:solidFill>
              <a:srgbClr val="9A9DA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0" name="Google Shape;200;p8"/>
          <p:cNvCxnSpPr/>
          <p:nvPr/>
        </p:nvCxnSpPr>
        <p:spPr>
          <a:xfrm flipH="1" rot="10800000">
            <a:off x="3531870" y="2592324"/>
            <a:ext cx="148590" cy="541782"/>
          </a:xfrm>
          <a:prstGeom prst="straightConnector1">
            <a:avLst/>
          </a:prstGeom>
          <a:noFill/>
          <a:ln cap="flat" cmpd="sng" w="25400">
            <a:solidFill>
              <a:srgbClr val="9A9DA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1" name="Google Shape;201;p8"/>
          <p:cNvCxnSpPr/>
          <p:nvPr/>
        </p:nvCxnSpPr>
        <p:spPr>
          <a:xfrm flipH="1" rot="10800000">
            <a:off x="3680460" y="2562606"/>
            <a:ext cx="148590" cy="29718"/>
          </a:xfrm>
          <a:prstGeom prst="straightConnector1">
            <a:avLst/>
          </a:prstGeom>
          <a:noFill/>
          <a:ln cap="flat" cmpd="sng" w="25400">
            <a:solidFill>
              <a:srgbClr val="9A9DA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2" name="Google Shape;202;p8"/>
          <p:cNvCxnSpPr/>
          <p:nvPr/>
        </p:nvCxnSpPr>
        <p:spPr>
          <a:xfrm flipH="1" rot="10800000">
            <a:off x="3829050" y="2148840"/>
            <a:ext cx="148590" cy="413766"/>
          </a:xfrm>
          <a:prstGeom prst="straightConnector1">
            <a:avLst/>
          </a:prstGeom>
          <a:noFill/>
          <a:ln cap="flat" cmpd="sng" w="25400">
            <a:solidFill>
              <a:srgbClr val="9A9DA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3" name="Google Shape;203;p8"/>
          <p:cNvCxnSpPr/>
          <p:nvPr/>
        </p:nvCxnSpPr>
        <p:spPr>
          <a:xfrm>
            <a:off x="3977640" y="2148840"/>
            <a:ext cx="171450" cy="345186"/>
          </a:xfrm>
          <a:prstGeom prst="straightConnector1">
            <a:avLst/>
          </a:prstGeom>
          <a:noFill/>
          <a:ln cap="flat" cmpd="sng" w="25400">
            <a:solidFill>
              <a:srgbClr val="9A9DA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4" name="Google Shape;204;p8"/>
          <p:cNvCxnSpPr/>
          <p:nvPr/>
        </p:nvCxnSpPr>
        <p:spPr>
          <a:xfrm flipH="1" rot="10800000">
            <a:off x="4149090" y="2455164"/>
            <a:ext cx="171450" cy="38862"/>
          </a:xfrm>
          <a:prstGeom prst="straightConnector1">
            <a:avLst/>
          </a:prstGeom>
          <a:noFill/>
          <a:ln cap="flat" cmpd="sng" w="25400">
            <a:solidFill>
              <a:srgbClr val="9A9DA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5" name="Google Shape;205;p8"/>
          <p:cNvCxnSpPr/>
          <p:nvPr/>
        </p:nvCxnSpPr>
        <p:spPr>
          <a:xfrm>
            <a:off x="4320540" y="2455164"/>
            <a:ext cx="171450" cy="473202"/>
          </a:xfrm>
          <a:prstGeom prst="straightConnector1">
            <a:avLst/>
          </a:prstGeom>
          <a:noFill/>
          <a:ln cap="flat" cmpd="sng" w="25400">
            <a:solidFill>
              <a:srgbClr val="9A9DA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6" name="Google Shape;206;p8"/>
          <p:cNvCxnSpPr/>
          <p:nvPr/>
        </p:nvCxnSpPr>
        <p:spPr>
          <a:xfrm>
            <a:off x="4491990" y="2928366"/>
            <a:ext cx="171450" cy="89154"/>
          </a:xfrm>
          <a:prstGeom prst="straightConnector1">
            <a:avLst/>
          </a:prstGeom>
          <a:noFill/>
          <a:ln cap="flat" cmpd="sng" w="25400">
            <a:solidFill>
              <a:srgbClr val="9A9DA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7" name="Google Shape;207;p8"/>
          <p:cNvCxnSpPr/>
          <p:nvPr/>
        </p:nvCxnSpPr>
        <p:spPr>
          <a:xfrm flipH="1" rot="10800000">
            <a:off x="4663440" y="2894076"/>
            <a:ext cx="102870" cy="123444"/>
          </a:xfrm>
          <a:prstGeom prst="straightConnector1">
            <a:avLst/>
          </a:prstGeom>
          <a:noFill/>
          <a:ln cap="flat" cmpd="sng" w="25400">
            <a:solidFill>
              <a:srgbClr val="9A9DA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8" name="Google Shape;208;p8"/>
          <p:cNvCxnSpPr/>
          <p:nvPr/>
        </p:nvCxnSpPr>
        <p:spPr>
          <a:xfrm flipH="1" rot="10800000">
            <a:off x="4766310" y="2386584"/>
            <a:ext cx="102870" cy="507492"/>
          </a:xfrm>
          <a:prstGeom prst="straightConnector1">
            <a:avLst/>
          </a:prstGeom>
          <a:noFill/>
          <a:ln cap="flat" cmpd="sng" w="25400">
            <a:solidFill>
              <a:srgbClr val="9A9DA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9" name="Google Shape;209;p8"/>
          <p:cNvCxnSpPr/>
          <p:nvPr/>
        </p:nvCxnSpPr>
        <p:spPr>
          <a:xfrm>
            <a:off x="4869180" y="2386584"/>
            <a:ext cx="102870" cy="4572"/>
          </a:xfrm>
          <a:prstGeom prst="straightConnector1">
            <a:avLst/>
          </a:prstGeom>
          <a:noFill/>
          <a:ln cap="flat" cmpd="sng" w="25400">
            <a:solidFill>
              <a:srgbClr val="9A9DA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0" name="Google Shape;210;p8"/>
          <p:cNvCxnSpPr/>
          <p:nvPr/>
        </p:nvCxnSpPr>
        <p:spPr>
          <a:xfrm flipH="1" rot="10800000">
            <a:off x="4972050" y="2011680"/>
            <a:ext cx="102870" cy="379476"/>
          </a:xfrm>
          <a:prstGeom prst="straightConnector1">
            <a:avLst/>
          </a:prstGeom>
          <a:noFill/>
          <a:ln cap="flat" cmpd="sng" w="25400">
            <a:solidFill>
              <a:srgbClr val="9A9DA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1" name="Google Shape;211;p8"/>
          <p:cNvSpPr/>
          <p:nvPr/>
        </p:nvSpPr>
        <p:spPr>
          <a:xfrm>
            <a:off x="3300984" y="3209544"/>
            <a:ext cx="164592" cy="164592"/>
          </a:xfrm>
          <a:prstGeom prst="ellipse">
            <a:avLst/>
          </a:prstGeom>
          <a:solidFill>
            <a:schemeClr val="dk1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3895344" y="2066544"/>
            <a:ext cx="164592" cy="164592"/>
          </a:xfrm>
          <a:prstGeom prst="ellipse">
            <a:avLst/>
          </a:prstGeom>
          <a:solidFill>
            <a:schemeClr val="dk1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13" name="Google Shape;213;p8"/>
          <p:cNvSpPr/>
          <p:nvPr/>
        </p:nvSpPr>
        <p:spPr>
          <a:xfrm>
            <a:off x="4581144" y="2935224"/>
            <a:ext cx="164592" cy="164592"/>
          </a:xfrm>
          <a:prstGeom prst="ellipse">
            <a:avLst/>
          </a:prstGeom>
          <a:solidFill>
            <a:schemeClr val="dk1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14" name="Google Shape;214;p8"/>
          <p:cNvSpPr/>
          <p:nvPr/>
        </p:nvSpPr>
        <p:spPr>
          <a:xfrm>
            <a:off x="4992624" y="1929384"/>
            <a:ext cx="164592" cy="164592"/>
          </a:xfrm>
          <a:prstGeom prst="ellipse">
            <a:avLst/>
          </a:prstGeom>
          <a:solidFill>
            <a:schemeClr val="dk1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15" name="Google Shape;215;p8"/>
          <p:cNvSpPr txBox="1"/>
          <p:nvPr/>
        </p:nvSpPr>
        <p:spPr>
          <a:xfrm>
            <a:off x="548640" y="4005072"/>
            <a:ext cx="4846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Malgun Gothic"/>
              <a:buNone/>
            </a:pPr>
            <a:r>
              <a:rPr lang="en-US" sz="10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rPr>
              <a:t>※ 이해를 돕기 위한 개념도입니다</a:t>
            </a:r>
            <a:endParaRPr sz="10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16" name="Google Shape;216;p8"/>
          <p:cNvSpPr txBox="1"/>
          <p:nvPr/>
        </p:nvSpPr>
        <p:spPr>
          <a:xfrm>
            <a:off x="5715000" y="1463040"/>
            <a:ext cx="288036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Malgun Gothic"/>
              <a:buNone/>
            </a:pPr>
            <a:r>
              <a:rPr b="1" lang="en-US" sz="17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  <a:extLst>
                  <a:ext uri="http://customooxmlschemas.google.com/">
                    <go:slidesCustomData xmlns:go="http://customooxmlschemas.google.com/" textRoundtripDataId="1"/>
                  </a:ext>
                </a:extLst>
              </a:rPr>
              <a:t>실수는 클릭하는 순간 시작됩니다</a:t>
            </a:r>
            <a:endParaRPr sz="17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17" name="Google Shape;217;p8"/>
          <p:cNvSpPr txBox="1"/>
          <p:nvPr/>
        </p:nvSpPr>
        <p:spPr>
          <a:xfrm>
            <a:off x="5715000" y="2240280"/>
            <a:ext cx="288036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algun Gothic"/>
              <a:buNone/>
            </a:pPr>
            <a:r>
              <a:rPr lang="en-US" sz="1300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실수는 대부분 클릭하는 순간 마우스가 흔들리면서 시작됩니다.</a:t>
            </a:r>
            <a:endParaRPr sz="13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18" name="Google Shape;218;p8"/>
          <p:cNvSpPr txBox="1"/>
          <p:nvPr/>
        </p:nvSpPr>
        <p:spPr>
          <a:xfrm>
            <a:off x="5714999" y="2971800"/>
            <a:ext cx="3237139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algun Gothic"/>
              <a:buNone/>
            </a:pPr>
            <a:r>
              <a:rPr lang="en-US" sz="1300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경로가 일직선에 가까울수록 클릭할 때 손이 흔들리지 않는다는 뜻이며, 이 연습으로 그 흔들림을 잡을 수 있습니다.</a:t>
            </a:r>
            <a:endParaRPr sz="13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19" name="Google Shape;219;p8"/>
          <p:cNvSpPr txBox="1"/>
          <p:nvPr>
            <p:ph idx="4294967295" type="sldNum"/>
          </p:nvPr>
        </p:nvSpPr>
        <p:spPr>
          <a:xfrm>
            <a:off x="8229600" y="4736592"/>
            <a:ext cx="36576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900">
                <a:solidFill>
                  <a:srgbClr val="9A9DA6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900">
              <a:solidFill>
                <a:srgbClr val="9A9DA6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9"/>
          <p:cNvSpPr txBox="1"/>
          <p:nvPr>
            <p:ph idx="1" type="body"/>
          </p:nvPr>
        </p:nvSpPr>
        <p:spPr>
          <a:xfrm>
            <a:off x="548640" y="25603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</a:pPr>
            <a:r>
              <a:rPr b="1" lang="en-US" sz="1000">
                <a:solidFill>
                  <a:schemeClr val="accent1"/>
                </a:solidFill>
              </a:rPr>
              <a:t>07  랭크 전 루틴</a:t>
            </a:r>
            <a:endParaRPr sz="1000"/>
          </a:p>
        </p:txBody>
      </p:sp>
      <p:sp>
        <p:nvSpPr>
          <p:cNvPr id="226" name="Google Shape;226;p9"/>
          <p:cNvSpPr txBox="1"/>
          <p:nvPr>
            <p:ph type="title"/>
          </p:nvPr>
        </p:nvSpPr>
        <p:spPr>
          <a:xfrm>
            <a:off x="548640" y="502920"/>
            <a:ext cx="80467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Malgun Gothic"/>
              <a:buNone/>
            </a:pPr>
            <a:r>
              <a:rPr b="1" lang="en-US" sz="2600">
                <a:solidFill>
                  <a:schemeClr val="dk1"/>
                </a:solidFill>
              </a:rPr>
              <a:t>게임 시작 전, 이 순서를 지켜주세요</a:t>
            </a:r>
            <a:endParaRPr sz="2600"/>
          </a:p>
        </p:txBody>
      </p:sp>
      <p:sp>
        <p:nvSpPr>
          <p:cNvPr id="227" name="Google Shape;227;p9"/>
          <p:cNvSpPr/>
          <p:nvPr/>
        </p:nvSpPr>
        <p:spPr>
          <a:xfrm>
            <a:off x="548640" y="1463040"/>
            <a:ext cx="2743200" cy="1234440"/>
          </a:xfrm>
          <a:prstGeom prst="homePlat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  <a:effectLst>
            <a:outerShdw blurRad="177800" rotWithShape="0" algn="bl" dir="5400000" dist="50800">
              <a:srgbClr val="6B7080">
                <a:alpha val="2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28" name="Google Shape;228;p9"/>
          <p:cNvSpPr/>
          <p:nvPr/>
        </p:nvSpPr>
        <p:spPr>
          <a:xfrm>
            <a:off x="822960" y="1463040"/>
            <a:ext cx="169164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algun Gothic"/>
              <a:buNone/>
            </a:pPr>
            <a:r>
              <a:rPr b="1" lang="en-US" sz="16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감도 확인</a:t>
            </a:r>
            <a:endParaRPr sz="16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29" name="Google Shape;229;p9"/>
          <p:cNvSpPr txBox="1"/>
          <p:nvPr/>
        </p:nvSpPr>
        <p:spPr>
          <a:xfrm>
            <a:off x="551906" y="2862072"/>
            <a:ext cx="2328454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algun Gothic"/>
              <a:buNone/>
            </a:pPr>
            <a:r>
              <a:rPr lang="en-US" sz="1200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설정한 DPI가 맞는지 확인합니다</a:t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30" name="Google Shape;230;p9"/>
          <p:cNvSpPr/>
          <p:nvPr/>
        </p:nvSpPr>
        <p:spPr>
          <a:xfrm>
            <a:off x="3200400" y="1463040"/>
            <a:ext cx="2743200" cy="1234440"/>
          </a:xfrm>
          <a:prstGeom prst="chevron">
            <a:avLst>
              <a:gd fmla="val 50000" name="adj"/>
            </a:avLst>
          </a:prstGeom>
          <a:solidFill>
            <a:schemeClr val="dk1"/>
          </a:solidFill>
          <a:ln>
            <a:noFill/>
          </a:ln>
          <a:effectLst>
            <a:outerShdw blurRad="177800" rotWithShape="0" algn="bl" dir="5400000" dist="50800">
              <a:srgbClr val="6B7080">
                <a:alpha val="2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31" name="Google Shape;231;p9"/>
          <p:cNvSpPr/>
          <p:nvPr/>
        </p:nvSpPr>
        <p:spPr>
          <a:xfrm>
            <a:off x="3886200" y="1463040"/>
            <a:ext cx="169164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algun Gothic"/>
              <a:buNone/>
            </a:pPr>
            <a:r>
              <a:rPr b="1" lang="en-US" sz="16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연습으로 손 풀기</a:t>
            </a:r>
            <a:endParaRPr sz="16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32" name="Google Shape;232;p9"/>
          <p:cNvSpPr txBox="1"/>
          <p:nvPr/>
        </p:nvSpPr>
        <p:spPr>
          <a:xfrm>
            <a:off x="3409405" y="2862072"/>
            <a:ext cx="2328454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algun Gothic"/>
              <a:buNone/>
            </a:pPr>
            <a:r>
              <a:rPr lang="en-US" sz="1200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따라 하기 연습으로 손을 풉니다</a:t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33" name="Google Shape;233;p9"/>
          <p:cNvSpPr/>
          <p:nvPr/>
        </p:nvSpPr>
        <p:spPr>
          <a:xfrm>
            <a:off x="5852160" y="1463040"/>
            <a:ext cx="2743200" cy="1234440"/>
          </a:xfrm>
          <a:prstGeom prst="chevron">
            <a:avLst>
              <a:gd fmla="val 50000" name="adj"/>
            </a:avLst>
          </a:prstGeom>
          <a:solidFill>
            <a:schemeClr val="accent3"/>
          </a:solidFill>
          <a:ln>
            <a:noFill/>
          </a:ln>
          <a:effectLst>
            <a:outerShdw blurRad="177800" rotWithShape="0" algn="bl" dir="5400000" dist="50800">
              <a:srgbClr val="6B7080">
                <a:alpha val="2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34" name="Google Shape;234;p9"/>
          <p:cNvSpPr/>
          <p:nvPr/>
        </p:nvSpPr>
        <p:spPr>
          <a:xfrm>
            <a:off x="6537960" y="1463040"/>
            <a:ext cx="169164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algun Gothic"/>
              <a:buNone/>
            </a:pPr>
            <a:r>
              <a:rPr b="1" lang="en-US" sz="16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랭크 시작</a:t>
            </a:r>
            <a:endParaRPr sz="16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35" name="Google Shape;235;p9"/>
          <p:cNvSpPr txBox="1"/>
          <p:nvPr/>
        </p:nvSpPr>
        <p:spPr>
          <a:xfrm>
            <a:off x="6035040" y="2862072"/>
            <a:ext cx="2455001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algun Gothic"/>
              <a:buNone/>
            </a:pPr>
            <a:r>
              <a:rPr lang="en-US" sz="1200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안정된 상태로 게임에 들어갑니다</a:t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36" name="Google Shape;236;p9"/>
          <p:cNvSpPr/>
          <p:nvPr/>
        </p:nvSpPr>
        <p:spPr>
          <a:xfrm>
            <a:off x="548640" y="3611880"/>
            <a:ext cx="8046720" cy="685800"/>
          </a:xfrm>
          <a:prstGeom prst="roundRect">
            <a:avLst>
              <a:gd fmla="val 16000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37" name="Google Shape;237;p9"/>
          <p:cNvSpPr txBox="1"/>
          <p:nvPr/>
        </p:nvSpPr>
        <p:spPr>
          <a:xfrm>
            <a:off x="777240" y="3611880"/>
            <a:ext cx="75895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Malgun Gothic"/>
              <a:buNone/>
            </a:pPr>
            <a:r>
              <a:rPr b="1" lang="en-US" sz="1500">
                <a:solidFill>
                  <a:schemeClr val="accen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한층 안정된 상태로 플레이할 수 있습니다</a:t>
            </a:r>
            <a:endParaRPr sz="15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38" name="Google Shape;238;p9"/>
          <p:cNvSpPr txBox="1"/>
          <p:nvPr>
            <p:ph idx="4294967295" type="sldNum"/>
          </p:nvPr>
        </p:nvSpPr>
        <p:spPr>
          <a:xfrm>
            <a:off x="8229600" y="4736592"/>
            <a:ext cx="36576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900">
                <a:solidFill>
                  <a:srgbClr val="9A9DA6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900">
              <a:solidFill>
                <a:srgbClr val="9A9DA6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0"/>
          <p:cNvSpPr txBox="1"/>
          <p:nvPr>
            <p:ph idx="1" type="body"/>
          </p:nvPr>
        </p:nvSpPr>
        <p:spPr>
          <a:xfrm>
            <a:off x="548640" y="25603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</a:pPr>
            <a:r>
              <a:rPr b="1" lang="en-US" sz="1000">
                <a:solidFill>
                  <a:schemeClr val="accent1"/>
                </a:solidFill>
              </a:rPr>
              <a:t>APPENDIX A  STEP별 스크린샷</a:t>
            </a:r>
            <a:endParaRPr sz="1000"/>
          </a:p>
        </p:txBody>
      </p:sp>
      <p:sp>
        <p:nvSpPr>
          <p:cNvPr id="245" name="Google Shape;245;p10"/>
          <p:cNvSpPr txBox="1"/>
          <p:nvPr>
            <p:ph type="title"/>
          </p:nvPr>
        </p:nvSpPr>
        <p:spPr>
          <a:xfrm>
            <a:off x="548640" y="502920"/>
            <a:ext cx="80467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Malgun Gothic"/>
              <a:buNone/>
            </a:pPr>
            <a:r>
              <a:rPr b="1" lang="en-US" sz="2600">
                <a:solidFill>
                  <a:schemeClr val="dk1"/>
                </a:solidFill>
              </a:rPr>
              <a:t>단계마다 화면 캡처를 한 장씩 넣어주세요</a:t>
            </a:r>
            <a:endParaRPr sz="2600"/>
          </a:p>
        </p:txBody>
      </p:sp>
      <p:sp>
        <p:nvSpPr>
          <p:cNvPr id="246" name="Google Shape;246;p10"/>
          <p:cNvSpPr/>
          <p:nvPr/>
        </p:nvSpPr>
        <p:spPr>
          <a:xfrm>
            <a:off x="548640" y="1371600"/>
            <a:ext cx="2560320" cy="2331720"/>
          </a:xfrm>
          <a:prstGeom prst="roundRect">
            <a:avLst>
              <a:gd fmla="val 3922" name="adj"/>
            </a:avLst>
          </a:prstGeom>
          <a:solidFill>
            <a:schemeClr val="lt1"/>
          </a:solidFill>
          <a:ln cap="flat" cmpd="sng" w="19050">
            <a:solidFill>
              <a:srgbClr val="D5D7D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이미지 자리" id="247" name="Google Shape;24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36776" y="221742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10"/>
          <p:cNvSpPr txBox="1"/>
          <p:nvPr/>
        </p:nvSpPr>
        <p:spPr>
          <a:xfrm>
            <a:off x="548640" y="2647188"/>
            <a:ext cx="2560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Malgun Gothic"/>
              <a:buNone/>
            </a:pPr>
            <a:r>
              <a:rPr lang="en-US" sz="11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rPr>
              <a:t>이미지 삽입</a:t>
            </a:r>
            <a:endParaRPr sz="11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49" name="Google Shape;249;p10"/>
          <p:cNvSpPr/>
          <p:nvPr/>
        </p:nvSpPr>
        <p:spPr>
          <a:xfrm>
            <a:off x="685800" y="1508760"/>
            <a:ext cx="2286000" cy="292608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50" name="Google Shape;250;p10"/>
          <p:cNvSpPr/>
          <p:nvPr/>
        </p:nvSpPr>
        <p:spPr>
          <a:xfrm>
            <a:off x="685800" y="1508760"/>
            <a:ext cx="22860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lgun Gothic"/>
              <a:buNone/>
            </a:pPr>
            <a:r>
              <a:rPr b="1" lang="en-US" sz="10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STEP 1 · DPI 설정 화면</a:t>
            </a:r>
            <a:endParaRPr sz="10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51" name="Google Shape;251;p10"/>
          <p:cNvSpPr txBox="1"/>
          <p:nvPr/>
        </p:nvSpPr>
        <p:spPr>
          <a:xfrm>
            <a:off x="548640" y="3886200"/>
            <a:ext cx="2560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Malgun Gothic"/>
              <a:buNone/>
            </a:pPr>
            <a:r>
              <a:rPr lang="en-US" sz="11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rPr>
              <a:t>설명: DPI 점은 최대 3개만 사용</a:t>
            </a:r>
            <a:endParaRPr sz="11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cxnSp>
        <p:nvCxnSpPr>
          <p:cNvPr id="252" name="Google Shape;252;p10"/>
          <p:cNvCxnSpPr/>
          <p:nvPr/>
        </p:nvCxnSpPr>
        <p:spPr>
          <a:xfrm>
            <a:off x="960120" y="4133088"/>
            <a:ext cx="2148840" cy="0"/>
          </a:xfrm>
          <a:prstGeom prst="straightConnector1">
            <a:avLst/>
          </a:prstGeom>
          <a:noFill/>
          <a:ln cap="flat" cmpd="sng" w="12700">
            <a:solidFill>
              <a:srgbClr val="D5D7D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3" name="Google Shape;253;p10"/>
          <p:cNvSpPr/>
          <p:nvPr/>
        </p:nvSpPr>
        <p:spPr>
          <a:xfrm>
            <a:off x="3291840" y="1371600"/>
            <a:ext cx="2560320" cy="2331720"/>
          </a:xfrm>
          <a:prstGeom prst="roundRect">
            <a:avLst>
              <a:gd fmla="val 3922" name="adj"/>
            </a:avLst>
          </a:prstGeom>
          <a:solidFill>
            <a:schemeClr val="lt1"/>
          </a:solidFill>
          <a:ln cap="flat" cmpd="sng" w="19050">
            <a:solidFill>
              <a:srgbClr val="D5D7D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이미지 자리" id="254" name="Google Shape;25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79976" y="221742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10"/>
          <p:cNvSpPr txBox="1"/>
          <p:nvPr/>
        </p:nvSpPr>
        <p:spPr>
          <a:xfrm>
            <a:off x="3291840" y="2647188"/>
            <a:ext cx="2560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Malgun Gothic"/>
              <a:buNone/>
            </a:pPr>
            <a:r>
              <a:rPr lang="en-US" sz="11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rPr>
              <a:t>이미지 삽입</a:t>
            </a:r>
            <a:endParaRPr sz="11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56" name="Google Shape;256;p10"/>
          <p:cNvSpPr/>
          <p:nvPr/>
        </p:nvSpPr>
        <p:spPr>
          <a:xfrm>
            <a:off x="3429000" y="1508760"/>
            <a:ext cx="2286000" cy="292608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57" name="Google Shape;257;p10"/>
          <p:cNvSpPr/>
          <p:nvPr/>
        </p:nvSpPr>
        <p:spPr>
          <a:xfrm>
            <a:off x="3429000" y="1508760"/>
            <a:ext cx="22860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lgun Gothic"/>
              <a:buNone/>
            </a:pPr>
            <a:r>
              <a:rPr b="1" lang="en-US" sz="10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STEP 2 · [중급] 버튼 위치</a:t>
            </a:r>
            <a:endParaRPr sz="10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58" name="Google Shape;258;p10"/>
          <p:cNvSpPr txBox="1"/>
          <p:nvPr/>
        </p:nvSpPr>
        <p:spPr>
          <a:xfrm>
            <a:off x="3291840" y="3886200"/>
            <a:ext cx="2560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Malgun Gothic"/>
              <a:buNone/>
            </a:pPr>
            <a:r>
              <a:rPr lang="en-US" sz="11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rPr>
              <a:t>설명: Hard – Medium – 30초로 설정</a:t>
            </a:r>
            <a:endParaRPr sz="11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cxnSp>
        <p:nvCxnSpPr>
          <p:cNvPr id="259" name="Google Shape;259;p10"/>
          <p:cNvCxnSpPr/>
          <p:nvPr/>
        </p:nvCxnSpPr>
        <p:spPr>
          <a:xfrm>
            <a:off x="3703320" y="4133088"/>
            <a:ext cx="2148840" cy="0"/>
          </a:xfrm>
          <a:prstGeom prst="straightConnector1">
            <a:avLst/>
          </a:prstGeom>
          <a:noFill/>
          <a:ln cap="flat" cmpd="sng" w="12700">
            <a:solidFill>
              <a:srgbClr val="D5D7D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0" name="Google Shape;260;p10"/>
          <p:cNvSpPr/>
          <p:nvPr/>
        </p:nvSpPr>
        <p:spPr>
          <a:xfrm>
            <a:off x="6035040" y="1371600"/>
            <a:ext cx="2560320" cy="2331720"/>
          </a:xfrm>
          <a:prstGeom prst="roundRect">
            <a:avLst>
              <a:gd fmla="val 3922" name="adj"/>
            </a:avLst>
          </a:prstGeom>
          <a:solidFill>
            <a:schemeClr val="lt1"/>
          </a:solidFill>
          <a:ln cap="flat" cmpd="sng" w="19050">
            <a:solidFill>
              <a:srgbClr val="D5D7D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이미지 자리" id="261" name="Google Shape;261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23176" y="221742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10"/>
          <p:cNvSpPr txBox="1"/>
          <p:nvPr/>
        </p:nvSpPr>
        <p:spPr>
          <a:xfrm>
            <a:off x="6035040" y="2647188"/>
            <a:ext cx="2560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Malgun Gothic"/>
              <a:buNone/>
            </a:pPr>
            <a:r>
              <a:rPr lang="en-US" sz="11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rPr>
              <a:t>이미지 삽입</a:t>
            </a:r>
            <a:endParaRPr sz="11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63" name="Google Shape;263;p10"/>
          <p:cNvSpPr/>
          <p:nvPr/>
        </p:nvSpPr>
        <p:spPr>
          <a:xfrm>
            <a:off x="6172200" y="1508760"/>
            <a:ext cx="2029968" cy="292608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64" name="Google Shape;264;p10"/>
          <p:cNvSpPr/>
          <p:nvPr/>
        </p:nvSpPr>
        <p:spPr>
          <a:xfrm>
            <a:off x="6172200" y="1508760"/>
            <a:ext cx="2029968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lgun Gothic"/>
              <a:buNone/>
            </a:pPr>
            <a:r>
              <a:rPr b="1" lang="en-US" sz="10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STEP 4 · 결과 화면</a:t>
            </a:r>
            <a:endParaRPr sz="10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65" name="Google Shape;265;p10"/>
          <p:cNvSpPr txBox="1"/>
          <p:nvPr/>
        </p:nvSpPr>
        <p:spPr>
          <a:xfrm>
            <a:off x="6035040" y="3886200"/>
            <a:ext cx="2560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Malgun Gothic"/>
              <a:buNone/>
            </a:pPr>
            <a:r>
              <a:rPr lang="en-US" sz="11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rPr>
              <a:t>설명:  직선 구간을 의식하며 플레이</a:t>
            </a:r>
            <a:endParaRPr sz="11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cxnSp>
        <p:nvCxnSpPr>
          <p:cNvPr id="266" name="Google Shape;266;p10"/>
          <p:cNvCxnSpPr/>
          <p:nvPr/>
        </p:nvCxnSpPr>
        <p:spPr>
          <a:xfrm>
            <a:off x="6446520" y="4133088"/>
            <a:ext cx="2148840" cy="0"/>
          </a:xfrm>
          <a:prstGeom prst="straightConnector1">
            <a:avLst/>
          </a:prstGeom>
          <a:noFill/>
          <a:ln cap="flat" cmpd="sng" w="12700">
            <a:solidFill>
              <a:srgbClr val="D5D7D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7" name="Google Shape;267;p10"/>
          <p:cNvSpPr txBox="1"/>
          <p:nvPr>
            <p:ph idx="4294967295" type="sldNum"/>
          </p:nvPr>
        </p:nvSpPr>
        <p:spPr>
          <a:xfrm>
            <a:off x="8229600" y="4736592"/>
            <a:ext cx="36576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900">
                <a:solidFill>
                  <a:srgbClr val="9A9DA6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900">
              <a:solidFill>
                <a:srgbClr val="9A9DA6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The image is a graph depicting different DPI (dots per inch) values, ranging from 450 to 3000, with markers at 500, 1000, and 2000.&#10;&#10;AI 생성 콘텐츠는 정확하지 않을 수 있습니다." id="268" name="Google Shape;268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1936405"/>
            <a:ext cx="2286000" cy="15802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e image is a user interface for a mouse accuracy and agility training program, featuring difficulty levels, cursor size, duration, and various training options.&#10;&#10;AI 생성 콘텐츠는 정확하지 않을 수 있습니다." id="269" name="Google Shape;269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28999" y="1915260"/>
            <a:ext cx="2286001" cy="15528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e image displays a mouse accuracy report, showing a high accuracy rate of 96%, an efficiency of 86%, with 55 hits and 2 misses, targeting 64 objects, in a hard-medium mode for a duration of 30 seconds, at a resolution of 1425x731 pixels.&#10;&#10;AI 생성 콘텐츠는 정확하지 않을 수 있습니다." id="270" name="Google Shape;270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128928" y="1936405"/>
            <a:ext cx="2392393" cy="15317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1"/>
          <p:cNvSpPr txBox="1"/>
          <p:nvPr>
            <p:ph idx="1" type="body"/>
          </p:nvPr>
        </p:nvSpPr>
        <p:spPr>
          <a:xfrm>
            <a:off x="548640" y="25603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</a:pPr>
            <a:r>
              <a:rPr b="1" lang="en-US" sz="1000">
                <a:solidFill>
                  <a:schemeClr val="accent1"/>
                </a:solidFill>
              </a:rPr>
              <a:t>APPENDIX B  좋은 예 vs 나쁜 예</a:t>
            </a:r>
            <a:endParaRPr sz="1000"/>
          </a:p>
        </p:txBody>
      </p:sp>
      <p:sp>
        <p:nvSpPr>
          <p:cNvPr id="277" name="Google Shape;277;p11"/>
          <p:cNvSpPr txBox="1"/>
          <p:nvPr>
            <p:ph type="title"/>
          </p:nvPr>
        </p:nvSpPr>
        <p:spPr>
          <a:xfrm>
            <a:off x="548640" y="502920"/>
            <a:ext cx="80467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Malgun Gothic"/>
              <a:buNone/>
            </a:pPr>
            <a:r>
              <a:rPr b="1" lang="en-US" sz="2600">
                <a:solidFill>
                  <a:schemeClr val="dk1"/>
                </a:solidFill>
              </a:rPr>
              <a:t>이동 경로 비교 이미지를 넣어주세요</a:t>
            </a:r>
            <a:endParaRPr sz="2600"/>
          </a:p>
        </p:txBody>
      </p:sp>
      <p:sp>
        <p:nvSpPr>
          <p:cNvPr id="278" name="Google Shape;278;p11"/>
          <p:cNvSpPr/>
          <p:nvPr/>
        </p:nvSpPr>
        <p:spPr>
          <a:xfrm>
            <a:off x="548640" y="1371600"/>
            <a:ext cx="3749040" cy="2331720"/>
          </a:xfrm>
          <a:prstGeom prst="roundRect">
            <a:avLst>
              <a:gd fmla="val 3922" name="adj"/>
            </a:avLst>
          </a:prstGeom>
          <a:solidFill>
            <a:schemeClr val="lt1"/>
          </a:solidFill>
          <a:ln cap="flat" cmpd="sng" w="19050">
            <a:solidFill>
              <a:srgbClr val="D5D7D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이미지 자리" id="279" name="Google Shape;279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31136" y="221742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11"/>
          <p:cNvSpPr txBox="1"/>
          <p:nvPr/>
        </p:nvSpPr>
        <p:spPr>
          <a:xfrm>
            <a:off x="548640" y="2647188"/>
            <a:ext cx="3749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Malgun Gothic"/>
              <a:buNone/>
            </a:pPr>
            <a:r>
              <a:rPr lang="en-US" sz="11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rPr>
              <a:t>이미지 삽입</a:t>
            </a:r>
            <a:endParaRPr sz="11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81" name="Google Shape;281;p11"/>
          <p:cNvSpPr/>
          <p:nvPr/>
        </p:nvSpPr>
        <p:spPr>
          <a:xfrm>
            <a:off x="685800" y="1508760"/>
            <a:ext cx="1911096" cy="292608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82" name="Google Shape;282;p11"/>
          <p:cNvSpPr/>
          <p:nvPr/>
        </p:nvSpPr>
        <p:spPr>
          <a:xfrm>
            <a:off x="685800" y="1508760"/>
            <a:ext cx="1911096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lgun Gothic"/>
              <a:buNone/>
            </a:pPr>
            <a:r>
              <a:rPr b="1" lang="en-US" sz="10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좋은 예 · 일직선 경로</a:t>
            </a:r>
            <a:endParaRPr sz="10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83" name="Google Shape;283;p11"/>
          <p:cNvSpPr/>
          <p:nvPr/>
        </p:nvSpPr>
        <p:spPr>
          <a:xfrm>
            <a:off x="4846320" y="1371600"/>
            <a:ext cx="3749040" cy="2331720"/>
          </a:xfrm>
          <a:prstGeom prst="roundRect">
            <a:avLst>
              <a:gd fmla="val 3922" name="adj"/>
            </a:avLst>
          </a:prstGeom>
          <a:solidFill>
            <a:schemeClr val="lt1"/>
          </a:solidFill>
          <a:ln cap="flat" cmpd="sng" w="19050">
            <a:solidFill>
              <a:srgbClr val="D5D7D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이미지 자리" id="284" name="Google Shape;28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28816" y="221742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11"/>
          <p:cNvSpPr txBox="1"/>
          <p:nvPr/>
        </p:nvSpPr>
        <p:spPr>
          <a:xfrm>
            <a:off x="4846320" y="2647188"/>
            <a:ext cx="3749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Malgun Gothic"/>
              <a:buNone/>
            </a:pPr>
            <a:r>
              <a:rPr lang="en-US" sz="11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rPr>
              <a:t>이미지 삽입</a:t>
            </a:r>
            <a:endParaRPr sz="11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86" name="Google Shape;286;p11"/>
          <p:cNvSpPr/>
          <p:nvPr/>
        </p:nvSpPr>
        <p:spPr>
          <a:xfrm>
            <a:off x="4983480" y="1508760"/>
            <a:ext cx="1911096" cy="292608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87" name="Google Shape;287;p11"/>
          <p:cNvSpPr/>
          <p:nvPr/>
        </p:nvSpPr>
        <p:spPr>
          <a:xfrm>
            <a:off x="4983480" y="1508760"/>
            <a:ext cx="1911096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lgun Gothic"/>
              <a:buNone/>
            </a:pPr>
            <a:r>
              <a:rPr b="1" lang="en-US" sz="10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나쁜 예 · 흔들린 경로</a:t>
            </a:r>
            <a:endParaRPr sz="10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88" name="Google Shape;288;p11"/>
          <p:cNvSpPr/>
          <p:nvPr/>
        </p:nvSpPr>
        <p:spPr>
          <a:xfrm>
            <a:off x="4279392" y="2286000"/>
            <a:ext cx="585216" cy="530352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dk1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89" name="Google Shape;289;p11"/>
          <p:cNvSpPr/>
          <p:nvPr/>
        </p:nvSpPr>
        <p:spPr>
          <a:xfrm>
            <a:off x="4279392" y="2286000"/>
            <a:ext cx="585216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algun Gothic"/>
              <a:buNone/>
            </a:pPr>
            <a:r>
              <a:rPr b="1" lang="en-US" sz="12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VS</a:t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90" name="Google Shape;290;p11"/>
          <p:cNvSpPr txBox="1"/>
          <p:nvPr/>
        </p:nvSpPr>
        <p:spPr>
          <a:xfrm>
            <a:off x="548640" y="3886200"/>
            <a:ext cx="3749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Malgun Gothic"/>
              <a:buNone/>
            </a:pPr>
            <a:r>
              <a:rPr lang="en-US" sz="11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rPr>
              <a:t>ㅇ설명: 직선 구간과 정밀도 90% 이상</a:t>
            </a:r>
            <a:endParaRPr sz="11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cxnSp>
        <p:nvCxnSpPr>
          <p:cNvPr id="291" name="Google Shape;291;p11"/>
          <p:cNvCxnSpPr/>
          <p:nvPr/>
        </p:nvCxnSpPr>
        <p:spPr>
          <a:xfrm>
            <a:off x="960120" y="4133088"/>
            <a:ext cx="3337560" cy="0"/>
          </a:xfrm>
          <a:prstGeom prst="straightConnector1">
            <a:avLst/>
          </a:prstGeom>
          <a:noFill/>
          <a:ln cap="flat" cmpd="sng" w="12700">
            <a:solidFill>
              <a:srgbClr val="D5D7D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2" name="Google Shape;292;p11"/>
          <p:cNvSpPr txBox="1"/>
          <p:nvPr/>
        </p:nvSpPr>
        <p:spPr>
          <a:xfrm>
            <a:off x="4846320" y="3886200"/>
            <a:ext cx="3749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Malgun Gothic"/>
              <a:buNone/>
            </a:pPr>
            <a:r>
              <a:rPr lang="en-US" sz="11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rPr>
              <a:t>설명: 직선 구간이 많지만 정밀도가 90% 미만</a:t>
            </a:r>
            <a:endParaRPr sz="11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cxnSp>
        <p:nvCxnSpPr>
          <p:cNvPr id="293" name="Google Shape;293;p11"/>
          <p:cNvCxnSpPr/>
          <p:nvPr/>
        </p:nvCxnSpPr>
        <p:spPr>
          <a:xfrm>
            <a:off x="5257800" y="4133088"/>
            <a:ext cx="3337560" cy="0"/>
          </a:xfrm>
          <a:prstGeom prst="straightConnector1">
            <a:avLst/>
          </a:prstGeom>
          <a:noFill/>
          <a:ln cap="flat" cmpd="sng" w="12700">
            <a:solidFill>
              <a:srgbClr val="D5D7D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4" name="Google Shape;294;p11"/>
          <p:cNvSpPr txBox="1"/>
          <p:nvPr>
            <p:ph idx="4294967295" type="sldNum"/>
          </p:nvPr>
        </p:nvSpPr>
        <p:spPr>
          <a:xfrm>
            <a:off x="8229600" y="4736592"/>
            <a:ext cx="36576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900">
                <a:solidFill>
                  <a:srgbClr val="9A9DA6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900">
              <a:solidFill>
                <a:srgbClr val="9A9DA6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The image is a graphical representation of a mouse accuracy test, showing an accuracy rate of 89%, efficiency of 88%, 56 hits, 7 misses, targeting 64 objects, and a duration of 30 seconds, with a resolution of 1425x731 pixels.&#10;&#10;AI 생성 콘텐츠는 정확하지 않을 수 있습니다." id="295" name="Google Shape;295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42389" y="1868437"/>
            <a:ext cx="3408191" cy="174834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e image displays a mouse accuracy report, showing a high accuracy rate of 96%, an efficiency of 86%, with 55 hits and 2 misses, targeting 64 objects, in a hard-medium mode for a duration of 30 seconds, at a resolution of 1425x731 pixels.&#10;&#10;AI 생성 콘텐츠는 정확하지 않을 수 있습니다." id="296" name="Google Shape;296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8995" y="1849246"/>
            <a:ext cx="3303630" cy="17361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2"/>
          <p:cNvSpPr txBox="1"/>
          <p:nvPr>
            <p:ph idx="1" type="body"/>
          </p:nvPr>
        </p:nvSpPr>
        <p:spPr>
          <a:xfrm>
            <a:off x="548640" y="25603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</a:pPr>
            <a:r>
              <a:rPr b="1" lang="en-US" sz="1000">
                <a:solidFill>
                  <a:schemeClr val="accent1"/>
                </a:solidFill>
              </a:rPr>
              <a:t>APPENDIX C  완료 기준</a:t>
            </a:r>
            <a:endParaRPr sz="1000"/>
          </a:p>
        </p:txBody>
      </p:sp>
      <p:sp>
        <p:nvSpPr>
          <p:cNvPr id="303" name="Google Shape;303;p12"/>
          <p:cNvSpPr txBox="1"/>
          <p:nvPr>
            <p:ph type="title"/>
          </p:nvPr>
        </p:nvSpPr>
        <p:spPr>
          <a:xfrm>
            <a:off x="548640" y="502920"/>
            <a:ext cx="80467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Malgun Gothic"/>
              <a:buNone/>
            </a:pPr>
            <a:r>
              <a:rPr lang="en-US"/>
              <a:t>수강생 체크 리스트</a:t>
            </a:r>
            <a:endParaRPr sz="2600"/>
          </a:p>
        </p:txBody>
      </p:sp>
      <p:graphicFrame>
        <p:nvGraphicFramePr>
          <p:cNvPr id="304" name="Google Shape;304;p12"/>
          <p:cNvGraphicFramePr/>
          <p:nvPr/>
        </p:nvGraphicFramePr>
        <p:xfrm>
          <a:off x="548640" y="1371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{7409E485-55F2-416E-9D59-331A2BD7C513}</a:tableStyleId>
              </a:tblPr>
              <a:tblGrid>
                <a:gridCol w="2560325"/>
                <a:gridCol w="3291850"/>
                <a:gridCol w="2194550"/>
              </a:tblGrid>
              <a:tr h="5486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Malgun Gothic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항목</a:t>
                      </a:r>
                      <a:endParaRPr sz="1200" u="none" cap="none" strike="noStrike"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T="0" marB="0" marR="137150" marL="137150" anchor="ctr">
                    <a:lnL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B4C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Malgun Gothic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기준</a:t>
                      </a:r>
                      <a:endParaRPr sz="1200" u="none" cap="none" strike="noStrike"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T="0" marB="0" marR="137150" marL="137150" anchor="ctr">
                    <a:lnL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B4C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Malgun Gothic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비고</a:t>
                      </a:r>
                      <a:endParaRPr sz="1200" u="none" cap="none" strike="noStrike"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T="0" marB="0" marR="137150" marL="137150" anchor="ctr">
                    <a:lnL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B4CF5"/>
                    </a:solidFill>
                  </a:tcPr>
                </a:tc>
              </a:tr>
              <a:tr h="5486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11318"/>
                        </a:buClr>
                        <a:buSzPts val="1200"/>
                        <a:buFont typeface="Malgun Gothic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111318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반복 횟수</a:t>
                      </a:r>
                      <a:endParaRPr sz="1200" u="none" cap="none" strike="noStrike"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T="0" marB="0" marR="137150" marL="137150" anchor="ctr">
                    <a:lnL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lgun Gothic"/>
                        <a:buNone/>
                      </a:pPr>
                      <a:r>
                        <a:rPr lang="en-US" sz="1200" u="none" cap="none" strike="noStrike"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lgun Gothic"/>
                        <a:buNone/>
                      </a:pPr>
                      <a:r>
                        <a:rPr lang="en-US" sz="1200" u="none" cap="none" strike="noStrike"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큐 잡을 때 총 3번 플레이</a:t>
                      </a:r>
                      <a:endParaRPr sz="1200" u="none" cap="none" strike="noStrike"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T="0" marB="0" marR="137150" marL="137150">
                    <a:lnL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lgun Gothic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T="0" marB="0" marR="137150" marL="137150">
                    <a:lnL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486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11318"/>
                        </a:buClr>
                        <a:buSzPts val="1200"/>
                        <a:buFont typeface="Malgun Gothic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111318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DPI를 한 단계 낮출 시점</a:t>
                      </a:r>
                      <a:endParaRPr sz="1200" u="none" cap="none" strike="noStrike"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T="0" marB="0" marR="137150" marL="137150" anchor="ctr">
                    <a:lnL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lgun Gothic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Malgun Gothic"/>
                        <a:buNone/>
                      </a:pPr>
                      <a:r>
                        <a:rPr lang="en-US" sz="1100" u="none" cap="none" strike="noStrike"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정확도 90% 이상과 플레이에 안정감을 들 때</a:t>
                      </a:r>
                      <a:endParaRPr sz="1100" u="none" cap="none" strike="noStrike"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T="0" marB="0" marR="137150" marL="137150">
                    <a:lnL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lgun Gothic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T="0" marB="0" marR="137150" marL="137150">
                    <a:lnL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486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11318"/>
                        </a:buClr>
                        <a:buSzPts val="1200"/>
                        <a:buFont typeface="Malgun Gothic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111318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통과 기준 (경로·점수)</a:t>
                      </a:r>
                      <a:endParaRPr sz="1200" u="none" cap="none" strike="noStrike"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T="0" marB="0" marR="137150" marL="137150" anchor="ctr">
                    <a:lnL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lgun Gothic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lgun Gothic"/>
                        <a:buNone/>
                      </a:pPr>
                      <a:r>
                        <a:rPr lang="en-US" sz="1200" u="none" cap="none" strike="noStrike"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최소 500점 이상일 때 체크</a:t>
                      </a:r>
                      <a:endParaRPr sz="1200" u="none" cap="none" strike="noStrike"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T="0" marB="0" marR="137150" marL="137150">
                    <a:lnL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lgun Gothic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T="0" marB="0" marR="137150" marL="137150">
                    <a:lnL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486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11318"/>
                        </a:buClr>
                        <a:buSzPts val="1200"/>
                        <a:buFont typeface="Malgun Gothic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111318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연습 시간</a:t>
                      </a:r>
                      <a:endParaRPr sz="1200" u="none" cap="none" strike="noStrike"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T="0" marB="0" marR="137150" marL="137150" anchor="ctr">
                    <a:lnL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lgun Gothic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lgun Gothic"/>
                        <a:buNone/>
                      </a:pPr>
                      <a:r>
                        <a:rPr lang="en-US" sz="1200" u="none" cap="none" strike="noStrike"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10분 미만</a:t>
                      </a:r>
                      <a:endParaRPr sz="1200" u="none" cap="none" strike="noStrike"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T="0" marB="0" marR="137150" marL="137150">
                    <a:lnL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lgun Gothic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Malgun Gothic"/>
                        <a:ea typeface="Malgun Gothic"/>
                        <a:cs typeface="Malgun Gothic"/>
                        <a:sym typeface="Malgun Gothic"/>
                      </a:endParaRPr>
                    </a:p>
                  </a:txBody>
                  <a:tcPr marT="0" marB="0" marR="137150" marL="137150">
                    <a:lnL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5D7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05" name="Google Shape;305;p12"/>
          <p:cNvSpPr txBox="1"/>
          <p:nvPr>
            <p:ph idx="4294967295" type="sldNum"/>
          </p:nvPr>
        </p:nvSpPr>
        <p:spPr>
          <a:xfrm>
            <a:off x="8229600" y="4736592"/>
            <a:ext cx="36576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900">
                <a:solidFill>
                  <a:srgbClr val="9A9DA6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900">
              <a:solidFill>
                <a:srgbClr val="9A9DA6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KELC Essentials">
  <a:themeElements>
    <a:clrScheme name="KELC Essentials">
      <a:dk1>
        <a:srgbClr val="111318"/>
      </a:dk1>
      <a:lt1>
        <a:srgbClr val="FFFFFF"/>
      </a:lt1>
      <a:dk2>
        <a:srgbClr val="2A2D34"/>
      </a:dk2>
      <a:lt2>
        <a:srgbClr val="F1F2F6"/>
      </a:lt2>
      <a:accent1>
        <a:srgbClr val="3B4CF5"/>
      </a:accent1>
      <a:accent2>
        <a:srgbClr val="111318"/>
      </a:accent2>
      <a:accent3>
        <a:srgbClr val="9A9DA6"/>
      </a:accent3>
      <a:accent4>
        <a:srgbClr val="D5D7DE"/>
      </a:accent4>
      <a:accent5>
        <a:srgbClr val="6F7BFF"/>
      </a:accent5>
      <a:accent6>
        <a:srgbClr val="E6E8FF"/>
      </a:accent6>
      <a:hlink>
        <a:srgbClr val="3B4CF5"/>
      </a:hlink>
      <a:folHlink>
        <a:srgbClr val="6F7B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2026-10-06T22:58:18Z</dcterms:created>
  <dc:creator>FA KELC</dc:creator>
</cp:coreProperties>
</file>